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30" r:id="rId76"/>
    <p:sldId id="331" r:id="rId77"/>
    <p:sldId id="332" r:id="rId78"/>
    <p:sldId id="333" r:id="rId79"/>
    <p:sldId id="334" r:id="rId80"/>
    <p:sldId id="335" r:id="rId81"/>
    <p:sldId id="336" r:id="rId82"/>
    <p:sldId id="337" r:id="rId83"/>
    <p:sldId id="338"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Lst>
  <p:sldSz cx="9144000" cy="5143500" type="screen16x9"/>
  <p:notesSz cx="6858000" cy="9144000"/>
  <p:embeddedFontLst>
    <p:embeddedFont>
      <p:font typeface="Raleway"/>
      <p:regular r:id="rId279"/>
    </p:embeddedFont>
    <p:embeddedFont>
      <p:font typeface="Lato" panose="020F0502020204030203"/>
      <p:regular r:id="rId280"/>
    </p:embeddedFont>
    <p:embeddedFont>
      <p:font typeface="Nunito"/>
      <p:regular r:id="rId281"/>
    </p:embeddedFont>
    <p:embeddedFont>
      <p:font typeface="Verdana" panose="020B0604030504040204"/>
      <p:regular r:id="rId282"/>
      <p:bold r:id="rId283"/>
      <p:italic r:id="rId284"/>
      <p:boldItalic r:id="rId285"/>
    </p:embeddedFont>
    <p:embeddedFont>
      <p:font typeface="Montserrat" panose="00000500000000000000"/>
      <p:regular r:id="rId286"/>
      <p:bold r:id="rId287"/>
      <p:italic r:id="rId288"/>
      <p:boldItalic r:id="rId289"/>
    </p:embeddedFont>
    <p:embeddedFont>
      <p:font typeface="Roboto Mono" panose="00000009000000000000"/>
      <p:regular r:id="rId290"/>
      <p:bold r:id="rId291"/>
      <p:italic r:id="rId292"/>
      <p:boldItalic r:id="rId2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72" y="2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3" Type="http://schemas.openxmlformats.org/officeDocument/2006/relationships/font" Target="fonts/font15.fntdata"/><Relationship Id="rId292" Type="http://schemas.openxmlformats.org/officeDocument/2006/relationships/font" Target="fonts/font14.fntdata"/><Relationship Id="rId291" Type="http://schemas.openxmlformats.org/officeDocument/2006/relationships/font" Target="fonts/font13.fntdata"/><Relationship Id="rId290" Type="http://schemas.openxmlformats.org/officeDocument/2006/relationships/font" Target="fonts/font12.fntdata"/><Relationship Id="rId29" Type="http://schemas.openxmlformats.org/officeDocument/2006/relationships/slide" Target="slides/slide26.xml"/><Relationship Id="rId289" Type="http://schemas.openxmlformats.org/officeDocument/2006/relationships/font" Target="fonts/font11.fntdata"/><Relationship Id="rId288" Type="http://schemas.openxmlformats.org/officeDocument/2006/relationships/font" Target="fonts/font10.fntdata"/><Relationship Id="rId287" Type="http://schemas.openxmlformats.org/officeDocument/2006/relationships/font" Target="fonts/font9.fntdata"/><Relationship Id="rId286" Type="http://schemas.openxmlformats.org/officeDocument/2006/relationships/font" Target="fonts/font8.fntdata"/><Relationship Id="rId285" Type="http://schemas.openxmlformats.org/officeDocument/2006/relationships/font" Target="fonts/font7.fntdata"/><Relationship Id="rId284" Type="http://schemas.openxmlformats.org/officeDocument/2006/relationships/font" Target="fonts/font6.fntdata"/><Relationship Id="rId283" Type="http://schemas.openxmlformats.org/officeDocument/2006/relationships/font" Target="fonts/font5.fntdata"/><Relationship Id="rId282" Type="http://schemas.openxmlformats.org/officeDocument/2006/relationships/font" Target="fonts/font4.fntdata"/><Relationship Id="rId281" Type="http://schemas.openxmlformats.org/officeDocument/2006/relationships/font" Target="fonts/font3.fntdata"/><Relationship Id="rId280" Type="http://schemas.openxmlformats.org/officeDocument/2006/relationships/font" Target="fonts/font2.fntdata"/><Relationship Id="rId28" Type="http://schemas.openxmlformats.org/officeDocument/2006/relationships/slide" Target="slides/slide25.xml"/><Relationship Id="rId279" Type="http://schemas.openxmlformats.org/officeDocument/2006/relationships/font" Target="fonts/font1.fntdata"/><Relationship Id="rId278" Type="http://schemas.openxmlformats.org/officeDocument/2006/relationships/tableStyles" Target="tableStyles.xml"/><Relationship Id="rId277" Type="http://schemas.openxmlformats.org/officeDocument/2006/relationships/viewProps" Target="viewProps.xml"/><Relationship Id="rId276" Type="http://schemas.openxmlformats.org/officeDocument/2006/relationships/presProps" Target="presProps.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2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2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2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2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2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2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2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2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2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6.xml"/></Relationships>
</file>

<file path=ppt/notesSlides/_rels/notesSlide2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2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8.xml"/></Relationships>
</file>

<file path=ppt/notesSlides/_rels/notesSlide2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0.xml"/></Relationships>
</file>

<file path=ppt/notesSlides/_rels/notesSlide2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1.xml"/></Relationships>
</file>

<file path=ppt/notesSlides/_rels/notesSlide2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g919d9c0ce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19d9c0ce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
        <p:cNvGrpSpPr/>
        <p:nvPr/>
      </p:nvGrpSpPr>
      <p:grpSpPr>
        <a:xfrm>
          <a:off x="0" y="0"/>
          <a:ext cx="0" cy="0"/>
          <a:chOff x="0" y="0"/>
          <a:chExt cx="0" cy="0"/>
        </a:xfrm>
      </p:grpSpPr>
      <p:sp>
        <p:nvSpPr>
          <p:cNvPr id="145" name="Google Shape;145;g919d9c0ce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19d9c0ce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7"/>
        <p:cNvGrpSpPr/>
        <p:nvPr/>
      </p:nvGrpSpPr>
      <p:grpSpPr>
        <a:xfrm>
          <a:off x="0" y="0"/>
          <a:ext cx="0" cy="0"/>
          <a:chOff x="0" y="0"/>
          <a:chExt cx="0" cy="0"/>
        </a:xfrm>
      </p:grpSpPr>
      <p:sp>
        <p:nvSpPr>
          <p:cNvPr id="908" name="Google Shape;908;g1014d23c0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14d23c0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6"/>
        <p:cNvGrpSpPr/>
        <p:nvPr/>
      </p:nvGrpSpPr>
      <p:grpSpPr>
        <a:xfrm>
          <a:off x="0" y="0"/>
          <a:ext cx="0" cy="0"/>
          <a:chOff x="0" y="0"/>
          <a:chExt cx="0" cy="0"/>
        </a:xfrm>
      </p:grpSpPr>
      <p:sp>
        <p:nvSpPr>
          <p:cNvPr id="917" name="Google Shape;917;g1aef5e995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aef5e995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3"/>
        <p:cNvGrpSpPr/>
        <p:nvPr/>
      </p:nvGrpSpPr>
      <p:grpSpPr>
        <a:xfrm>
          <a:off x="0" y="0"/>
          <a:ext cx="0" cy="0"/>
          <a:chOff x="0" y="0"/>
          <a:chExt cx="0" cy="0"/>
        </a:xfrm>
      </p:grpSpPr>
      <p:sp>
        <p:nvSpPr>
          <p:cNvPr id="924" name="Google Shape;924;g1534e4e3e3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534e4e3e3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3"/>
        <p:cNvGrpSpPr/>
        <p:nvPr/>
      </p:nvGrpSpPr>
      <p:grpSpPr>
        <a:xfrm>
          <a:off x="0" y="0"/>
          <a:ext cx="0" cy="0"/>
          <a:chOff x="0" y="0"/>
          <a:chExt cx="0" cy="0"/>
        </a:xfrm>
      </p:grpSpPr>
      <p:sp>
        <p:nvSpPr>
          <p:cNvPr id="934" name="Google Shape;934;g1534e4e3e3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534e4e3e3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3"/>
        <p:cNvGrpSpPr/>
        <p:nvPr/>
      </p:nvGrpSpPr>
      <p:grpSpPr>
        <a:xfrm>
          <a:off x="0" y="0"/>
          <a:ext cx="0" cy="0"/>
          <a:chOff x="0" y="0"/>
          <a:chExt cx="0" cy="0"/>
        </a:xfrm>
      </p:grpSpPr>
      <p:sp>
        <p:nvSpPr>
          <p:cNvPr id="944" name="Google Shape;944;g157cb36d3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7cb36d3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2"/>
        <p:cNvGrpSpPr/>
        <p:nvPr/>
      </p:nvGrpSpPr>
      <p:grpSpPr>
        <a:xfrm>
          <a:off x="0" y="0"/>
          <a:ext cx="0" cy="0"/>
          <a:chOff x="0" y="0"/>
          <a:chExt cx="0" cy="0"/>
        </a:xfrm>
      </p:grpSpPr>
      <p:sp>
        <p:nvSpPr>
          <p:cNvPr id="953" name="Google Shape;953;g15307c0015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307c0015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9"/>
        <p:cNvGrpSpPr/>
        <p:nvPr/>
      </p:nvGrpSpPr>
      <p:grpSpPr>
        <a:xfrm>
          <a:off x="0" y="0"/>
          <a:ext cx="0" cy="0"/>
          <a:chOff x="0" y="0"/>
          <a:chExt cx="0" cy="0"/>
        </a:xfrm>
      </p:grpSpPr>
      <p:sp>
        <p:nvSpPr>
          <p:cNvPr id="960" name="Google Shape;960;g1551383d6e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551383d6e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5"/>
        <p:cNvGrpSpPr/>
        <p:nvPr/>
      </p:nvGrpSpPr>
      <p:grpSpPr>
        <a:xfrm>
          <a:off x="0" y="0"/>
          <a:ext cx="0" cy="0"/>
          <a:chOff x="0" y="0"/>
          <a:chExt cx="0" cy="0"/>
        </a:xfrm>
      </p:grpSpPr>
      <p:sp>
        <p:nvSpPr>
          <p:cNvPr id="966" name="Google Shape;966;g15307c0015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5307c0015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3"/>
        <p:cNvGrpSpPr/>
        <p:nvPr/>
      </p:nvGrpSpPr>
      <p:grpSpPr>
        <a:xfrm>
          <a:off x="0" y="0"/>
          <a:ext cx="0" cy="0"/>
          <a:chOff x="0" y="0"/>
          <a:chExt cx="0" cy="0"/>
        </a:xfrm>
      </p:grpSpPr>
      <p:sp>
        <p:nvSpPr>
          <p:cNvPr id="974" name="Google Shape;974;g15307c0015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5307c0015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15307c0015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5307c0015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
        <p:cNvGrpSpPr/>
        <p:nvPr/>
      </p:nvGrpSpPr>
      <p:grpSpPr>
        <a:xfrm>
          <a:off x="0" y="0"/>
          <a:ext cx="0" cy="0"/>
          <a:chOff x="0" y="0"/>
          <a:chExt cx="0" cy="0"/>
        </a:xfrm>
      </p:grpSpPr>
      <p:sp>
        <p:nvSpPr>
          <p:cNvPr id="154" name="Google Shape;154;g919d9c0ce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19d9c0ce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9"/>
        <p:cNvGrpSpPr/>
        <p:nvPr/>
      </p:nvGrpSpPr>
      <p:grpSpPr>
        <a:xfrm>
          <a:off x="0" y="0"/>
          <a:ext cx="0" cy="0"/>
          <a:chOff x="0" y="0"/>
          <a:chExt cx="0" cy="0"/>
        </a:xfrm>
      </p:grpSpPr>
      <p:sp>
        <p:nvSpPr>
          <p:cNvPr id="990" name="Google Shape;990;g15307c0015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5307c0015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7"/>
        <p:cNvGrpSpPr/>
        <p:nvPr/>
      </p:nvGrpSpPr>
      <p:grpSpPr>
        <a:xfrm>
          <a:off x="0" y="0"/>
          <a:ext cx="0" cy="0"/>
          <a:chOff x="0" y="0"/>
          <a:chExt cx="0" cy="0"/>
        </a:xfrm>
      </p:grpSpPr>
      <p:sp>
        <p:nvSpPr>
          <p:cNvPr id="998" name="Google Shape;998;g15307c001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5307c001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5"/>
        <p:cNvGrpSpPr/>
        <p:nvPr/>
      </p:nvGrpSpPr>
      <p:grpSpPr>
        <a:xfrm>
          <a:off x="0" y="0"/>
          <a:ext cx="0" cy="0"/>
          <a:chOff x="0" y="0"/>
          <a:chExt cx="0" cy="0"/>
        </a:xfrm>
      </p:grpSpPr>
      <p:sp>
        <p:nvSpPr>
          <p:cNvPr id="1006" name="Google Shape;1006;g15307c0015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15307c0015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3"/>
        <p:cNvGrpSpPr/>
        <p:nvPr/>
      </p:nvGrpSpPr>
      <p:grpSpPr>
        <a:xfrm>
          <a:off x="0" y="0"/>
          <a:ext cx="0" cy="0"/>
          <a:chOff x="0" y="0"/>
          <a:chExt cx="0" cy="0"/>
        </a:xfrm>
      </p:grpSpPr>
      <p:sp>
        <p:nvSpPr>
          <p:cNvPr id="1014" name="Google Shape;1014;g15307c0015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15307c0015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1"/>
        <p:cNvGrpSpPr/>
        <p:nvPr/>
      </p:nvGrpSpPr>
      <p:grpSpPr>
        <a:xfrm>
          <a:off x="0" y="0"/>
          <a:ext cx="0" cy="0"/>
          <a:chOff x="0" y="0"/>
          <a:chExt cx="0" cy="0"/>
        </a:xfrm>
      </p:grpSpPr>
      <p:sp>
        <p:nvSpPr>
          <p:cNvPr id="1022" name="Google Shape;1022;g15307c0015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5307c0015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9"/>
        <p:cNvGrpSpPr/>
        <p:nvPr/>
      </p:nvGrpSpPr>
      <p:grpSpPr>
        <a:xfrm>
          <a:off x="0" y="0"/>
          <a:ext cx="0" cy="0"/>
          <a:chOff x="0" y="0"/>
          <a:chExt cx="0" cy="0"/>
        </a:xfrm>
      </p:grpSpPr>
      <p:sp>
        <p:nvSpPr>
          <p:cNvPr id="1030" name="Google Shape;1030;g15307c00155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5307c0015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7"/>
        <p:cNvGrpSpPr/>
        <p:nvPr/>
      </p:nvGrpSpPr>
      <p:grpSpPr>
        <a:xfrm>
          <a:off x="0" y="0"/>
          <a:ext cx="0" cy="0"/>
          <a:chOff x="0" y="0"/>
          <a:chExt cx="0" cy="0"/>
        </a:xfrm>
      </p:grpSpPr>
      <p:sp>
        <p:nvSpPr>
          <p:cNvPr id="1038" name="Google Shape;1038;g15307c0015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15307c0015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5"/>
        <p:cNvGrpSpPr/>
        <p:nvPr/>
      </p:nvGrpSpPr>
      <p:grpSpPr>
        <a:xfrm>
          <a:off x="0" y="0"/>
          <a:ext cx="0" cy="0"/>
          <a:chOff x="0" y="0"/>
          <a:chExt cx="0" cy="0"/>
        </a:xfrm>
      </p:grpSpPr>
      <p:sp>
        <p:nvSpPr>
          <p:cNvPr id="1046" name="Google Shape;1046;g15307c00155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5307c0015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1"/>
        <p:cNvGrpSpPr/>
        <p:nvPr/>
      </p:nvGrpSpPr>
      <p:grpSpPr>
        <a:xfrm>
          <a:off x="0" y="0"/>
          <a:ext cx="0" cy="0"/>
          <a:chOff x="0" y="0"/>
          <a:chExt cx="0" cy="0"/>
        </a:xfrm>
      </p:grpSpPr>
      <p:sp>
        <p:nvSpPr>
          <p:cNvPr id="1052" name="Google Shape;1052;g15307c0015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15307c0015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9"/>
        <p:cNvGrpSpPr/>
        <p:nvPr/>
      </p:nvGrpSpPr>
      <p:grpSpPr>
        <a:xfrm>
          <a:off x="0" y="0"/>
          <a:ext cx="0" cy="0"/>
          <a:chOff x="0" y="0"/>
          <a:chExt cx="0" cy="0"/>
        </a:xfrm>
      </p:grpSpPr>
      <p:sp>
        <p:nvSpPr>
          <p:cNvPr id="1060" name="Google Shape;1060;g15307c0015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5307c0015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
        <p:cNvGrpSpPr/>
        <p:nvPr/>
      </p:nvGrpSpPr>
      <p:grpSpPr>
        <a:xfrm>
          <a:off x="0" y="0"/>
          <a:ext cx="0" cy="0"/>
          <a:chOff x="0" y="0"/>
          <a:chExt cx="0" cy="0"/>
        </a:xfrm>
      </p:grpSpPr>
      <p:sp>
        <p:nvSpPr>
          <p:cNvPr id="163" name="Google Shape;163;g919d9c0ce8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19d9c0ce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7"/>
        <p:cNvGrpSpPr/>
        <p:nvPr/>
      </p:nvGrpSpPr>
      <p:grpSpPr>
        <a:xfrm>
          <a:off x="0" y="0"/>
          <a:ext cx="0" cy="0"/>
          <a:chOff x="0" y="0"/>
          <a:chExt cx="0" cy="0"/>
        </a:xfrm>
      </p:grpSpPr>
      <p:sp>
        <p:nvSpPr>
          <p:cNvPr id="1068" name="Google Shape;1068;g15307c001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5307c001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5"/>
        <p:cNvGrpSpPr/>
        <p:nvPr/>
      </p:nvGrpSpPr>
      <p:grpSpPr>
        <a:xfrm>
          <a:off x="0" y="0"/>
          <a:ext cx="0" cy="0"/>
          <a:chOff x="0" y="0"/>
          <a:chExt cx="0" cy="0"/>
        </a:xfrm>
      </p:grpSpPr>
      <p:sp>
        <p:nvSpPr>
          <p:cNvPr id="1076" name="Google Shape;1076;g15307c0015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5307c0015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3"/>
        <p:cNvGrpSpPr/>
        <p:nvPr/>
      </p:nvGrpSpPr>
      <p:grpSpPr>
        <a:xfrm>
          <a:off x="0" y="0"/>
          <a:ext cx="0" cy="0"/>
          <a:chOff x="0" y="0"/>
          <a:chExt cx="0" cy="0"/>
        </a:xfrm>
      </p:grpSpPr>
      <p:sp>
        <p:nvSpPr>
          <p:cNvPr id="1084" name="Google Shape;1084;g15307c0015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5307c0015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1"/>
        <p:cNvGrpSpPr/>
        <p:nvPr/>
      </p:nvGrpSpPr>
      <p:grpSpPr>
        <a:xfrm>
          <a:off x="0" y="0"/>
          <a:ext cx="0" cy="0"/>
          <a:chOff x="0" y="0"/>
          <a:chExt cx="0" cy="0"/>
        </a:xfrm>
      </p:grpSpPr>
      <p:sp>
        <p:nvSpPr>
          <p:cNvPr id="1092" name="Google Shape;1092;g15307c0015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5307c0015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9"/>
        <p:cNvGrpSpPr/>
        <p:nvPr/>
      </p:nvGrpSpPr>
      <p:grpSpPr>
        <a:xfrm>
          <a:off x="0" y="0"/>
          <a:ext cx="0" cy="0"/>
          <a:chOff x="0" y="0"/>
          <a:chExt cx="0" cy="0"/>
        </a:xfrm>
      </p:grpSpPr>
      <p:sp>
        <p:nvSpPr>
          <p:cNvPr id="1100" name="Google Shape;1100;g15307c0015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5307c0015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7"/>
        <p:cNvGrpSpPr/>
        <p:nvPr/>
      </p:nvGrpSpPr>
      <p:grpSpPr>
        <a:xfrm>
          <a:off x="0" y="0"/>
          <a:ext cx="0" cy="0"/>
          <a:chOff x="0" y="0"/>
          <a:chExt cx="0" cy="0"/>
        </a:xfrm>
      </p:grpSpPr>
      <p:sp>
        <p:nvSpPr>
          <p:cNvPr id="1108" name="Google Shape;1108;g15307c0015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15307c0015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5"/>
        <p:cNvGrpSpPr/>
        <p:nvPr/>
      </p:nvGrpSpPr>
      <p:grpSpPr>
        <a:xfrm>
          <a:off x="0" y="0"/>
          <a:ext cx="0" cy="0"/>
          <a:chOff x="0" y="0"/>
          <a:chExt cx="0" cy="0"/>
        </a:xfrm>
      </p:grpSpPr>
      <p:sp>
        <p:nvSpPr>
          <p:cNvPr id="1116" name="Google Shape;1116;g15307c0015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5307c0015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3"/>
        <p:cNvGrpSpPr/>
        <p:nvPr/>
      </p:nvGrpSpPr>
      <p:grpSpPr>
        <a:xfrm>
          <a:off x="0" y="0"/>
          <a:ext cx="0" cy="0"/>
          <a:chOff x="0" y="0"/>
          <a:chExt cx="0" cy="0"/>
        </a:xfrm>
      </p:grpSpPr>
      <p:sp>
        <p:nvSpPr>
          <p:cNvPr id="1124" name="Google Shape;1124;g15307c0015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5307c0015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1"/>
        <p:cNvGrpSpPr/>
        <p:nvPr/>
      </p:nvGrpSpPr>
      <p:grpSpPr>
        <a:xfrm>
          <a:off x="0" y="0"/>
          <a:ext cx="0" cy="0"/>
          <a:chOff x="0" y="0"/>
          <a:chExt cx="0" cy="0"/>
        </a:xfrm>
      </p:grpSpPr>
      <p:sp>
        <p:nvSpPr>
          <p:cNvPr id="1132" name="Google Shape;1132;g15307c0015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5307c0015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9"/>
        <p:cNvGrpSpPr/>
        <p:nvPr/>
      </p:nvGrpSpPr>
      <p:grpSpPr>
        <a:xfrm>
          <a:off x="0" y="0"/>
          <a:ext cx="0" cy="0"/>
          <a:chOff x="0" y="0"/>
          <a:chExt cx="0" cy="0"/>
        </a:xfrm>
      </p:grpSpPr>
      <p:sp>
        <p:nvSpPr>
          <p:cNvPr id="1140" name="Google Shape;1140;g15307c0015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5307c0015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g919d9c0ce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919d9c0ce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7"/>
        <p:cNvGrpSpPr/>
        <p:nvPr/>
      </p:nvGrpSpPr>
      <p:grpSpPr>
        <a:xfrm>
          <a:off x="0" y="0"/>
          <a:ext cx="0" cy="0"/>
          <a:chOff x="0" y="0"/>
          <a:chExt cx="0" cy="0"/>
        </a:xfrm>
      </p:grpSpPr>
      <p:sp>
        <p:nvSpPr>
          <p:cNvPr id="1148" name="Google Shape;1148;g15307c00155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5307c00155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5"/>
        <p:cNvGrpSpPr/>
        <p:nvPr/>
      </p:nvGrpSpPr>
      <p:grpSpPr>
        <a:xfrm>
          <a:off x="0" y="0"/>
          <a:ext cx="0" cy="0"/>
          <a:chOff x="0" y="0"/>
          <a:chExt cx="0" cy="0"/>
        </a:xfrm>
      </p:grpSpPr>
      <p:sp>
        <p:nvSpPr>
          <p:cNvPr id="1156" name="Google Shape;1156;g15307c00155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15307c00155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3"/>
        <p:cNvGrpSpPr/>
        <p:nvPr/>
      </p:nvGrpSpPr>
      <p:grpSpPr>
        <a:xfrm>
          <a:off x="0" y="0"/>
          <a:ext cx="0" cy="0"/>
          <a:chOff x="0" y="0"/>
          <a:chExt cx="0" cy="0"/>
        </a:xfrm>
      </p:grpSpPr>
      <p:sp>
        <p:nvSpPr>
          <p:cNvPr id="1164" name="Google Shape;1164;g15307c00155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5307c00155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1"/>
        <p:cNvGrpSpPr/>
        <p:nvPr/>
      </p:nvGrpSpPr>
      <p:grpSpPr>
        <a:xfrm>
          <a:off x="0" y="0"/>
          <a:ext cx="0" cy="0"/>
          <a:chOff x="0" y="0"/>
          <a:chExt cx="0" cy="0"/>
        </a:xfrm>
      </p:grpSpPr>
      <p:sp>
        <p:nvSpPr>
          <p:cNvPr id="1172" name="Google Shape;1172;g15307c00155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5307c00155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9"/>
        <p:cNvGrpSpPr/>
        <p:nvPr/>
      </p:nvGrpSpPr>
      <p:grpSpPr>
        <a:xfrm>
          <a:off x="0" y="0"/>
          <a:ext cx="0" cy="0"/>
          <a:chOff x="0" y="0"/>
          <a:chExt cx="0" cy="0"/>
        </a:xfrm>
      </p:grpSpPr>
      <p:sp>
        <p:nvSpPr>
          <p:cNvPr id="1180" name="Google Shape;1180;g15307c0015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15307c0015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7"/>
        <p:cNvGrpSpPr/>
        <p:nvPr/>
      </p:nvGrpSpPr>
      <p:grpSpPr>
        <a:xfrm>
          <a:off x="0" y="0"/>
          <a:ext cx="0" cy="0"/>
          <a:chOff x="0" y="0"/>
          <a:chExt cx="0" cy="0"/>
        </a:xfrm>
      </p:grpSpPr>
      <p:sp>
        <p:nvSpPr>
          <p:cNvPr id="1188" name="Google Shape;1188;g15307c00155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15307c00155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5"/>
        <p:cNvGrpSpPr/>
        <p:nvPr/>
      </p:nvGrpSpPr>
      <p:grpSpPr>
        <a:xfrm>
          <a:off x="0" y="0"/>
          <a:ext cx="0" cy="0"/>
          <a:chOff x="0" y="0"/>
          <a:chExt cx="0" cy="0"/>
        </a:xfrm>
      </p:grpSpPr>
      <p:sp>
        <p:nvSpPr>
          <p:cNvPr id="1196" name="Google Shape;1196;g15307c00155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5307c00155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3"/>
        <p:cNvGrpSpPr/>
        <p:nvPr/>
      </p:nvGrpSpPr>
      <p:grpSpPr>
        <a:xfrm>
          <a:off x="0" y="0"/>
          <a:ext cx="0" cy="0"/>
          <a:chOff x="0" y="0"/>
          <a:chExt cx="0" cy="0"/>
        </a:xfrm>
      </p:grpSpPr>
      <p:sp>
        <p:nvSpPr>
          <p:cNvPr id="1204" name="Google Shape;1204;g15307c00155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15307c0015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1"/>
        <p:cNvGrpSpPr/>
        <p:nvPr/>
      </p:nvGrpSpPr>
      <p:grpSpPr>
        <a:xfrm>
          <a:off x="0" y="0"/>
          <a:ext cx="0" cy="0"/>
          <a:chOff x="0" y="0"/>
          <a:chExt cx="0" cy="0"/>
        </a:xfrm>
      </p:grpSpPr>
      <p:sp>
        <p:nvSpPr>
          <p:cNvPr id="1212" name="Google Shape;1212;g15307c00155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5307c0015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9"/>
        <p:cNvGrpSpPr/>
        <p:nvPr/>
      </p:nvGrpSpPr>
      <p:grpSpPr>
        <a:xfrm>
          <a:off x="0" y="0"/>
          <a:ext cx="0" cy="0"/>
          <a:chOff x="0" y="0"/>
          <a:chExt cx="0" cy="0"/>
        </a:xfrm>
      </p:grpSpPr>
      <p:sp>
        <p:nvSpPr>
          <p:cNvPr id="1220" name="Google Shape;1220;g15307c00155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15307c0015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919d9c0ce8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919d9c0ce8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7"/>
        <p:cNvGrpSpPr/>
        <p:nvPr/>
      </p:nvGrpSpPr>
      <p:grpSpPr>
        <a:xfrm>
          <a:off x="0" y="0"/>
          <a:ext cx="0" cy="0"/>
          <a:chOff x="0" y="0"/>
          <a:chExt cx="0" cy="0"/>
        </a:xfrm>
      </p:grpSpPr>
      <p:sp>
        <p:nvSpPr>
          <p:cNvPr id="1228" name="Google Shape;1228;g15307c00155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5307c00155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5"/>
        <p:cNvGrpSpPr/>
        <p:nvPr/>
      </p:nvGrpSpPr>
      <p:grpSpPr>
        <a:xfrm>
          <a:off x="0" y="0"/>
          <a:ext cx="0" cy="0"/>
          <a:chOff x="0" y="0"/>
          <a:chExt cx="0" cy="0"/>
        </a:xfrm>
      </p:grpSpPr>
      <p:sp>
        <p:nvSpPr>
          <p:cNvPr id="1236" name="Google Shape;1236;g15307c00155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15307c00155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2"/>
        <p:cNvGrpSpPr/>
        <p:nvPr/>
      </p:nvGrpSpPr>
      <p:grpSpPr>
        <a:xfrm>
          <a:off x="0" y="0"/>
          <a:ext cx="0" cy="0"/>
          <a:chOff x="0" y="0"/>
          <a:chExt cx="0" cy="0"/>
        </a:xfrm>
      </p:grpSpPr>
      <p:sp>
        <p:nvSpPr>
          <p:cNvPr id="1243" name="Google Shape;1243;g15307c0015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15307c0015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9"/>
        <p:cNvGrpSpPr/>
        <p:nvPr/>
      </p:nvGrpSpPr>
      <p:grpSpPr>
        <a:xfrm>
          <a:off x="0" y="0"/>
          <a:ext cx="0" cy="0"/>
          <a:chOff x="0" y="0"/>
          <a:chExt cx="0" cy="0"/>
        </a:xfrm>
      </p:grpSpPr>
      <p:sp>
        <p:nvSpPr>
          <p:cNvPr id="1250" name="Google Shape;1250;g15307c00155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5307c00155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7"/>
        <p:cNvGrpSpPr/>
        <p:nvPr/>
      </p:nvGrpSpPr>
      <p:grpSpPr>
        <a:xfrm>
          <a:off x="0" y="0"/>
          <a:ext cx="0" cy="0"/>
          <a:chOff x="0" y="0"/>
          <a:chExt cx="0" cy="0"/>
        </a:xfrm>
      </p:grpSpPr>
      <p:sp>
        <p:nvSpPr>
          <p:cNvPr id="1258" name="Google Shape;1258;g15307c00155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5307c00155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65"/>
        <p:cNvGrpSpPr/>
        <p:nvPr/>
      </p:nvGrpSpPr>
      <p:grpSpPr>
        <a:xfrm>
          <a:off x="0" y="0"/>
          <a:ext cx="0" cy="0"/>
          <a:chOff x="0" y="0"/>
          <a:chExt cx="0" cy="0"/>
        </a:xfrm>
      </p:grpSpPr>
      <p:sp>
        <p:nvSpPr>
          <p:cNvPr id="1266" name="Google Shape;1266;g15307c00155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5307c00155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3"/>
        <p:cNvGrpSpPr/>
        <p:nvPr/>
      </p:nvGrpSpPr>
      <p:grpSpPr>
        <a:xfrm>
          <a:off x="0" y="0"/>
          <a:ext cx="0" cy="0"/>
          <a:chOff x="0" y="0"/>
          <a:chExt cx="0" cy="0"/>
        </a:xfrm>
      </p:grpSpPr>
      <p:sp>
        <p:nvSpPr>
          <p:cNvPr id="1274" name="Google Shape;1274;g15307c00155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5307c00155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1"/>
        <p:cNvGrpSpPr/>
        <p:nvPr/>
      </p:nvGrpSpPr>
      <p:grpSpPr>
        <a:xfrm>
          <a:off x="0" y="0"/>
          <a:ext cx="0" cy="0"/>
          <a:chOff x="0" y="0"/>
          <a:chExt cx="0" cy="0"/>
        </a:xfrm>
      </p:grpSpPr>
      <p:sp>
        <p:nvSpPr>
          <p:cNvPr id="1282" name="Google Shape;1282;g15307c00155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15307c0015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9"/>
        <p:cNvGrpSpPr/>
        <p:nvPr/>
      </p:nvGrpSpPr>
      <p:grpSpPr>
        <a:xfrm>
          <a:off x="0" y="0"/>
          <a:ext cx="0" cy="0"/>
          <a:chOff x="0" y="0"/>
          <a:chExt cx="0" cy="0"/>
        </a:xfrm>
      </p:grpSpPr>
      <p:sp>
        <p:nvSpPr>
          <p:cNvPr id="1290" name="Google Shape;1290;g15307c00155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5307c0015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7"/>
        <p:cNvGrpSpPr/>
        <p:nvPr/>
      </p:nvGrpSpPr>
      <p:grpSpPr>
        <a:xfrm>
          <a:off x="0" y="0"/>
          <a:ext cx="0" cy="0"/>
          <a:chOff x="0" y="0"/>
          <a:chExt cx="0" cy="0"/>
        </a:xfrm>
      </p:grpSpPr>
      <p:sp>
        <p:nvSpPr>
          <p:cNvPr id="1298" name="Google Shape;1298;g15307c00155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15307c0015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
        <p:cNvGrpSpPr/>
        <p:nvPr/>
      </p:nvGrpSpPr>
      <p:grpSpPr>
        <a:xfrm>
          <a:off x="0" y="0"/>
          <a:ext cx="0" cy="0"/>
          <a:chOff x="0" y="0"/>
          <a:chExt cx="0" cy="0"/>
        </a:xfrm>
      </p:grpSpPr>
      <p:sp>
        <p:nvSpPr>
          <p:cNvPr id="194" name="Google Shape;194;gfeab8d50e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eab8d50e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5"/>
        <p:cNvGrpSpPr/>
        <p:nvPr/>
      </p:nvGrpSpPr>
      <p:grpSpPr>
        <a:xfrm>
          <a:off x="0" y="0"/>
          <a:ext cx="0" cy="0"/>
          <a:chOff x="0" y="0"/>
          <a:chExt cx="0" cy="0"/>
        </a:xfrm>
      </p:grpSpPr>
      <p:sp>
        <p:nvSpPr>
          <p:cNvPr id="1306" name="Google Shape;1306;g15307c00155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15307c00155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3"/>
        <p:cNvGrpSpPr/>
        <p:nvPr/>
      </p:nvGrpSpPr>
      <p:grpSpPr>
        <a:xfrm>
          <a:off x="0" y="0"/>
          <a:ext cx="0" cy="0"/>
          <a:chOff x="0" y="0"/>
          <a:chExt cx="0" cy="0"/>
        </a:xfrm>
      </p:grpSpPr>
      <p:sp>
        <p:nvSpPr>
          <p:cNvPr id="1314" name="Google Shape;1314;g15307c00155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15307c00155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1"/>
        <p:cNvGrpSpPr/>
        <p:nvPr/>
      </p:nvGrpSpPr>
      <p:grpSpPr>
        <a:xfrm>
          <a:off x="0" y="0"/>
          <a:ext cx="0" cy="0"/>
          <a:chOff x="0" y="0"/>
          <a:chExt cx="0" cy="0"/>
        </a:xfrm>
      </p:grpSpPr>
      <p:sp>
        <p:nvSpPr>
          <p:cNvPr id="1322" name="Google Shape;1322;g15307c00155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5307c0015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9"/>
        <p:cNvGrpSpPr/>
        <p:nvPr/>
      </p:nvGrpSpPr>
      <p:grpSpPr>
        <a:xfrm>
          <a:off x="0" y="0"/>
          <a:ext cx="0" cy="0"/>
          <a:chOff x="0" y="0"/>
          <a:chExt cx="0" cy="0"/>
        </a:xfrm>
      </p:grpSpPr>
      <p:sp>
        <p:nvSpPr>
          <p:cNvPr id="1330" name="Google Shape;1330;g15307c00155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5307c00155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7"/>
        <p:cNvGrpSpPr/>
        <p:nvPr/>
      </p:nvGrpSpPr>
      <p:grpSpPr>
        <a:xfrm>
          <a:off x="0" y="0"/>
          <a:ext cx="0" cy="0"/>
          <a:chOff x="0" y="0"/>
          <a:chExt cx="0" cy="0"/>
        </a:xfrm>
      </p:grpSpPr>
      <p:sp>
        <p:nvSpPr>
          <p:cNvPr id="1338" name="Google Shape;1338;g15307c00155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5307c00155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5"/>
        <p:cNvGrpSpPr/>
        <p:nvPr/>
      </p:nvGrpSpPr>
      <p:grpSpPr>
        <a:xfrm>
          <a:off x="0" y="0"/>
          <a:ext cx="0" cy="0"/>
          <a:chOff x="0" y="0"/>
          <a:chExt cx="0" cy="0"/>
        </a:xfrm>
      </p:grpSpPr>
      <p:sp>
        <p:nvSpPr>
          <p:cNvPr id="1346" name="Google Shape;1346;g15307c00155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15307c00155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4"/>
        <p:cNvGrpSpPr/>
        <p:nvPr/>
      </p:nvGrpSpPr>
      <p:grpSpPr>
        <a:xfrm>
          <a:off x="0" y="0"/>
          <a:ext cx="0" cy="0"/>
          <a:chOff x="0" y="0"/>
          <a:chExt cx="0" cy="0"/>
        </a:xfrm>
      </p:grpSpPr>
      <p:sp>
        <p:nvSpPr>
          <p:cNvPr id="1355" name="Google Shape;1355;g1591f161cd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1591f161cd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3"/>
        <p:cNvGrpSpPr/>
        <p:nvPr/>
      </p:nvGrpSpPr>
      <p:grpSpPr>
        <a:xfrm>
          <a:off x="0" y="0"/>
          <a:ext cx="0" cy="0"/>
          <a:chOff x="0" y="0"/>
          <a:chExt cx="0" cy="0"/>
        </a:xfrm>
      </p:grpSpPr>
      <p:sp>
        <p:nvSpPr>
          <p:cNvPr id="1364" name="Google Shape;1364;g15307c00155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15307c00155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0"/>
        <p:cNvGrpSpPr/>
        <p:nvPr/>
      </p:nvGrpSpPr>
      <p:grpSpPr>
        <a:xfrm>
          <a:off x="0" y="0"/>
          <a:ext cx="0" cy="0"/>
          <a:chOff x="0" y="0"/>
          <a:chExt cx="0" cy="0"/>
        </a:xfrm>
      </p:grpSpPr>
      <p:sp>
        <p:nvSpPr>
          <p:cNvPr id="1371" name="Google Shape;1371;g15307c00155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15307c00155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5"/>
        <p:cNvGrpSpPr/>
        <p:nvPr/>
      </p:nvGrpSpPr>
      <p:grpSpPr>
        <a:xfrm>
          <a:off x="0" y="0"/>
          <a:ext cx="0" cy="0"/>
          <a:chOff x="0" y="0"/>
          <a:chExt cx="0" cy="0"/>
        </a:xfrm>
      </p:grpSpPr>
      <p:sp>
        <p:nvSpPr>
          <p:cNvPr id="1376" name="Google Shape;1376;g15307c00155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5307c00155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5"/>
        <p:cNvGrpSpPr/>
        <p:nvPr/>
      </p:nvGrpSpPr>
      <p:grpSpPr>
        <a:xfrm>
          <a:off x="0" y="0"/>
          <a:ext cx="0" cy="0"/>
          <a:chOff x="0" y="0"/>
          <a:chExt cx="0" cy="0"/>
        </a:xfrm>
      </p:grpSpPr>
      <p:sp>
        <p:nvSpPr>
          <p:cNvPr id="206" name="Google Shape;206;g1551383d6e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551383d6e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0"/>
        <p:cNvGrpSpPr/>
        <p:nvPr/>
      </p:nvGrpSpPr>
      <p:grpSpPr>
        <a:xfrm>
          <a:off x="0" y="0"/>
          <a:ext cx="0" cy="0"/>
          <a:chOff x="0" y="0"/>
          <a:chExt cx="0" cy="0"/>
        </a:xfrm>
      </p:grpSpPr>
      <p:sp>
        <p:nvSpPr>
          <p:cNvPr id="1381" name="Google Shape;1381;g15307c00155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15307c00155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5"/>
        <p:cNvGrpSpPr/>
        <p:nvPr/>
      </p:nvGrpSpPr>
      <p:grpSpPr>
        <a:xfrm>
          <a:off x="0" y="0"/>
          <a:ext cx="0" cy="0"/>
          <a:chOff x="0" y="0"/>
          <a:chExt cx="0" cy="0"/>
        </a:xfrm>
      </p:grpSpPr>
      <p:sp>
        <p:nvSpPr>
          <p:cNvPr id="1386" name="Google Shape;1386;g15307c00155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5307c00155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90"/>
        <p:cNvGrpSpPr/>
        <p:nvPr/>
      </p:nvGrpSpPr>
      <p:grpSpPr>
        <a:xfrm>
          <a:off x="0" y="0"/>
          <a:ext cx="0" cy="0"/>
          <a:chOff x="0" y="0"/>
          <a:chExt cx="0" cy="0"/>
        </a:xfrm>
      </p:grpSpPr>
      <p:sp>
        <p:nvSpPr>
          <p:cNvPr id="1391" name="Google Shape;1391;g15307c0015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5307c0015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95"/>
        <p:cNvGrpSpPr/>
        <p:nvPr/>
      </p:nvGrpSpPr>
      <p:grpSpPr>
        <a:xfrm>
          <a:off x="0" y="0"/>
          <a:ext cx="0" cy="0"/>
          <a:chOff x="0" y="0"/>
          <a:chExt cx="0" cy="0"/>
        </a:xfrm>
      </p:grpSpPr>
      <p:sp>
        <p:nvSpPr>
          <p:cNvPr id="1396" name="Google Shape;1396;g15307c0015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15307c00155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0"/>
        <p:cNvGrpSpPr/>
        <p:nvPr/>
      </p:nvGrpSpPr>
      <p:grpSpPr>
        <a:xfrm>
          <a:off x="0" y="0"/>
          <a:ext cx="0" cy="0"/>
          <a:chOff x="0" y="0"/>
          <a:chExt cx="0" cy="0"/>
        </a:xfrm>
      </p:grpSpPr>
      <p:sp>
        <p:nvSpPr>
          <p:cNvPr id="1401" name="Google Shape;1401;g15307c00155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5307c00155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5"/>
        <p:cNvGrpSpPr/>
        <p:nvPr/>
      </p:nvGrpSpPr>
      <p:grpSpPr>
        <a:xfrm>
          <a:off x="0" y="0"/>
          <a:ext cx="0" cy="0"/>
          <a:chOff x="0" y="0"/>
          <a:chExt cx="0" cy="0"/>
        </a:xfrm>
      </p:grpSpPr>
      <p:sp>
        <p:nvSpPr>
          <p:cNvPr id="1406" name="Google Shape;1406;g15307c00155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15307c00155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0"/>
        <p:cNvGrpSpPr/>
        <p:nvPr/>
      </p:nvGrpSpPr>
      <p:grpSpPr>
        <a:xfrm>
          <a:off x="0" y="0"/>
          <a:ext cx="0" cy="0"/>
          <a:chOff x="0" y="0"/>
          <a:chExt cx="0" cy="0"/>
        </a:xfrm>
      </p:grpSpPr>
      <p:sp>
        <p:nvSpPr>
          <p:cNvPr id="1411" name="Google Shape;1411;g15307c00155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15307c00155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5"/>
        <p:cNvGrpSpPr/>
        <p:nvPr/>
      </p:nvGrpSpPr>
      <p:grpSpPr>
        <a:xfrm>
          <a:off x="0" y="0"/>
          <a:ext cx="0" cy="0"/>
          <a:chOff x="0" y="0"/>
          <a:chExt cx="0" cy="0"/>
        </a:xfrm>
      </p:grpSpPr>
      <p:sp>
        <p:nvSpPr>
          <p:cNvPr id="1416" name="Google Shape;1416;g15307c00155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5307c00155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0"/>
        <p:cNvGrpSpPr/>
        <p:nvPr/>
      </p:nvGrpSpPr>
      <p:grpSpPr>
        <a:xfrm>
          <a:off x="0" y="0"/>
          <a:ext cx="0" cy="0"/>
          <a:chOff x="0" y="0"/>
          <a:chExt cx="0" cy="0"/>
        </a:xfrm>
      </p:grpSpPr>
      <p:sp>
        <p:nvSpPr>
          <p:cNvPr id="1421" name="Google Shape;1421;g15307c00155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5307c00155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5"/>
        <p:cNvGrpSpPr/>
        <p:nvPr/>
      </p:nvGrpSpPr>
      <p:grpSpPr>
        <a:xfrm>
          <a:off x="0" y="0"/>
          <a:ext cx="0" cy="0"/>
          <a:chOff x="0" y="0"/>
          <a:chExt cx="0" cy="0"/>
        </a:xfrm>
      </p:grpSpPr>
      <p:sp>
        <p:nvSpPr>
          <p:cNvPr id="1426" name="Google Shape;1426;g1591f161c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1591f161c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1"/>
        <p:cNvGrpSpPr/>
        <p:nvPr/>
      </p:nvGrpSpPr>
      <p:grpSpPr>
        <a:xfrm>
          <a:off x="0" y="0"/>
          <a:ext cx="0" cy="0"/>
          <a:chOff x="0" y="0"/>
          <a:chExt cx="0" cy="0"/>
        </a:xfrm>
      </p:grpSpPr>
      <p:sp>
        <p:nvSpPr>
          <p:cNvPr id="212" name="Google Shape;212;g1551383d6e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551383d6e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2"/>
        <p:cNvGrpSpPr/>
        <p:nvPr/>
      </p:nvGrpSpPr>
      <p:grpSpPr>
        <a:xfrm>
          <a:off x="0" y="0"/>
          <a:ext cx="0" cy="0"/>
          <a:chOff x="0" y="0"/>
          <a:chExt cx="0" cy="0"/>
        </a:xfrm>
      </p:grpSpPr>
      <p:sp>
        <p:nvSpPr>
          <p:cNvPr id="1433" name="Google Shape;1433;g1591f161cd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591f161cd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1"/>
        <p:cNvGrpSpPr/>
        <p:nvPr/>
      </p:nvGrpSpPr>
      <p:grpSpPr>
        <a:xfrm>
          <a:off x="0" y="0"/>
          <a:ext cx="0" cy="0"/>
          <a:chOff x="0" y="0"/>
          <a:chExt cx="0" cy="0"/>
        </a:xfrm>
      </p:grpSpPr>
      <p:sp>
        <p:nvSpPr>
          <p:cNvPr id="1442" name="Google Shape;1442;g1591f161cd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591f161cd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0"/>
        <p:cNvGrpSpPr/>
        <p:nvPr/>
      </p:nvGrpSpPr>
      <p:grpSpPr>
        <a:xfrm>
          <a:off x="0" y="0"/>
          <a:ext cx="0" cy="0"/>
          <a:chOff x="0" y="0"/>
          <a:chExt cx="0" cy="0"/>
        </a:xfrm>
      </p:grpSpPr>
      <p:sp>
        <p:nvSpPr>
          <p:cNvPr id="1451" name="Google Shape;1451;g1591f161cd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591f161cd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9"/>
        <p:cNvGrpSpPr/>
        <p:nvPr/>
      </p:nvGrpSpPr>
      <p:grpSpPr>
        <a:xfrm>
          <a:off x="0" y="0"/>
          <a:ext cx="0" cy="0"/>
          <a:chOff x="0" y="0"/>
          <a:chExt cx="0" cy="0"/>
        </a:xfrm>
      </p:grpSpPr>
      <p:sp>
        <p:nvSpPr>
          <p:cNvPr id="1460" name="Google Shape;1460;g1591f161cd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591f161cd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8"/>
        <p:cNvGrpSpPr/>
        <p:nvPr/>
      </p:nvGrpSpPr>
      <p:grpSpPr>
        <a:xfrm>
          <a:off x="0" y="0"/>
          <a:ext cx="0" cy="0"/>
          <a:chOff x="0" y="0"/>
          <a:chExt cx="0" cy="0"/>
        </a:xfrm>
      </p:grpSpPr>
      <p:sp>
        <p:nvSpPr>
          <p:cNvPr id="1469" name="Google Shape;1469;g1591f161cd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591f161cd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7"/>
        <p:cNvGrpSpPr/>
        <p:nvPr/>
      </p:nvGrpSpPr>
      <p:grpSpPr>
        <a:xfrm>
          <a:off x="0" y="0"/>
          <a:ext cx="0" cy="0"/>
          <a:chOff x="0" y="0"/>
          <a:chExt cx="0" cy="0"/>
        </a:xfrm>
      </p:grpSpPr>
      <p:sp>
        <p:nvSpPr>
          <p:cNvPr id="1478" name="Google Shape;1478;g1591f161cd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1591f161cd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86"/>
        <p:cNvGrpSpPr/>
        <p:nvPr/>
      </p:nvGrpSpPr>
      <p:grpSpPr>
        <a:xfrm>
          <a:off x="0" y="0"/>
          <a:ext cx="0" cy="0"/>
          <a:chOff x="0" y="0"/>
          <a:chExt cx="0" cy="0"/>
        </a:xfrm>
      </p:grpSpPr>
      <p:sp>
        <p:nvSpPr>
          <p:cNvPr id="1487" name="Google Shape;1487;g1591f161cd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1591f161cd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5"/>
        <p:cNvGrpSpPr/>
        <p:nvPr/>
      </p:nvGrpSpPr>
      <p:grpSpPr>
        <a:xfrm>
          <a:off x="0" y="0"/>
          <a:ext cx="0" cy="0"/>
          <a:chOff x="0" y="0"/>
          <a:chExt cx="0" cy="0"/>
        </a:xfrm>
      </p:grpSpPr>
      <p:sp>
        <p:nvSpPr>
          <p:cNvPr id="1496" name="Google Shape;1496;g15a24ac72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5a24ac7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0"/>
        <p:cNvGrpSpPr/>
        <p:nvPr/>
      </p:nvGrpSpPr>
      <p:grpSpPr>
        <a:xfrm>
          <a:off x="0" y="0"/>
          <a:ext cx="0" cy="0"/>
          <a:chOff x="0" y="0"/>
          <a:chExt cx="0" cy="0"/>
        </a:xfrm>
      </p:grpSpPr>
      <p:sp>
        <p:nvSpPr>
          <p:cNvPr id="1501" name="Google Shape;1501;gff5795259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ff5795259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5"/>
        <p:cNvGrpSpPr/>
        <p:nvPr/>
      </p:nvGrpSpPr>
      <p:grpSpPr>
        <a:xfrm>
          <a:off x="0" y="0"/>
          <a:ext cx="0" cy="0"/>
          <a:chOff x="0" y="0"/>
          <a:chExt cx="0" cy="0"/>
        </a:xfrm>
      </p:grpSpPr>
      <p:sp>
        <p:nvSpPr>
          <p:cNvPr id="1506" name="Google Shape;1506;gff579525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ff579525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g919d9c0ce8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19d9c0ce8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0"/>
        <p:cNvGrpSpPr/>
        <p:nvPr/>
      </p:nvGrpSpPr>
      <p:grpSpPr>
        <a:xfrm>
          <a:off x="0" y="0"/>
          <a:ext cx="0" cy="0"/>
          <a:chOff x="0" y="0"/>
          <a:chExt cx="0" cy="0"/>
        </a:xfrm>
      </p:grpSpPr>
      <p:sp>
        <p:nvSpPr>
          <p:cNvPr id="1511" name="Google Shape;1511;g15a24ac725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5a24ac725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5"/>
        <p:cNvGrpSpPr/>
        <p:nvPr/>
      </p:nvGrpSpPr>
      <p:grpSpPr>
        <a:xfrm>
          <a:off x="0" y="0"/>
          <a:ext cx="0" cy="0"/>
          <a:chOff x="0" y="0"/>
          <a:chExt cx="0" cy="0"/>
        </a:xfrm>
      </p:grpSpPr>
      <p:sp>
        <p:nvSpPr>
          <p:cNvPr id="1516" name="Google Shape;1516;g15d3ea9451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15d3ea9451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0"/>
        <p:cNvGrpSpPr/>
        <p:nvPr/>
      </p:nvGrpSpPr>
      <p:grpSpPr>
        <a:xfrm>
          <a:off x="0" y="0"/>
          <a:ext cx="0" cy="0"/>
          <a:chOff x="0" y="0"/>
          <a:chExt cx="0" cy="0"/>
        </a:xfrm>
      </p:grpSpPr>
      <p:sp>
        <p:nvSpPr>
          <p:cNvPr id="1521" name="Google Shape;1521;g15a24ac725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5a24ac725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5"/>
        <p:cNvGrpSpPr/>
        <p:nvPr/>
      </p:nvGrpSpPr>
      <p:grpSpPr>
        <a:xfrm>
          <a:off x="0" y="0"/>
          <a:ext cx="0" cy="0"/>
          <a:chOff x="0" y="0"/>
          <a:chExt cx="0" cy="0"/>
        </a:xfrm>
      </p:grpSpPr>
      <p:sp>
        <p:nvSpPr>
          <p:cNvPr id="1526" name="Google Shape;1526;g1591f161cde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1591f161cd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4"/>
        <p:cNvGrpSpPr/>
        <p:nvPr/>
      </p:nvGrpSpPr>
      <p:grpSpPr>
        <a:xfrm>
          <a:off x="0" y="0"/>
          <a:ext cx="0" cy="0"/>
          <a:chOff x="0" y="0"/>
          <a:chExt cx="0" cy="0"/>
        </a:xfrm>
      </p:grpSpPr>
      <p:sp>
        <p:nvSpPr>
          <p:cNvPr id="1535" name="Google Shape;1535;g1aef5e9954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1aef5e9954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1"/>
        <p:cNvGrpSpPr/>
        <p:nvPr/>
      </p:nvGrpSpPr>
      <p:grpSpPr>
        <a:xfrm>
          <a:off x="0" y="0"/>
          <a:ext cx="0" cy="0"/>
          <a:chOff x="0" y="0"/>
          <a:chExt cx="0" cy="0"/>
        </a:xfrm>
      </p:grpSpPr>
      <p:sp>
        <p:nvSpPr>
          <p:cNvPr id="1542" name="Google Shape;1542;g15307c00155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15307c00155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0"/>
        <p:cNvGrpSpPr/>
        <p:nvPr/>
      </p:nvGrpSpPr>
      <p:grpSpPr>
        <a:xfrm>
          <a:off x="0" y="0"/>
          <a:ext cx="0" cy="0"/>
          <a:chOff x="0" y="0"/>
          <a:chExt cx="0" cy="0"/>
        </a:xfrm>
      </p:grpSpPr>
      <p:sp>
        <p:nvSpPr>
          <p:cNvPr id="1551" name="Google Shape;1551;g5384014e7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5384014e7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7"/>
        <p:cNvGrpSpPr/>
        <p:nvPr/>
      </p:nvGrpSpPr>
      <p:grpSpPr>
        <a:xfrm>
          <a:off x="0" y="0"/>
          <a:ext cx="0" cy="0"/>
          <a:chOff x="0" y="0"/>
          <a:chExt cx="0" cy="0"/>
        </a:xfrm>
      </p:grpSpPr>
      <p:sp>
        <p:nvSpPr>
          <p:cNvPr id="1558" name="Google Shape;1558;g9bf76249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bf76249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6"/>
        <p:cNvGrpSpPr/>
        <p:nvPr/>
      </p:nvGrpSpPr>
      <p:grpSpPr>
        <a:xfrm>
          <a:off x="0" y="0"/>
          <a:ext cx="0" cy="0"/>
          <a:chOff x="0" y="0"/>
          <a:chExt cx="0" cy="0"/>
        </a:xfrm>
      </p:grpSpPr>
      <p:sp>
        <p:nvSpPr>
          <p:cNvPr id="1567" name="Google Shape;1567;g5384014e7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5384014e7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72"/>
        <p:cNvGrpSpPr/>
        <p:nvPr/>
      </p:nvGrpSpPr>
      <p:grpSpPr>
        <a:xfrm>
          <a:off x="0" y="0"/>
          <a:ext cx="0" cy="0"/>
          <a:chOff x="0" y="0"/>
          <a:chExt cx="0" cy="0"/>
        </a:xfrm>
      </p:grpSpPr>
      <p:sp>
        <p:nvSpPr>
          <p:cNvPr id="1573" name="Google Shape;1573;g5384014e7d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5384014e7d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6"/>
        <p:cNvGrpSpPr/>
        <p:nvPr/>
      </p:nvGrpSpPr>
      <p:grpSpPr>
        <a:xfrm>
          <a:off x="0" y="0"/>
          <a:ext cx="0" cy="0"/>
          <a:chOff x="0" y="0"/>
          <a:chExt cx="0" cy="0"/>
        </a:xfrm>
      </p:grpSpPr>
      <p:sp>
        <p:nvSpPr>
          <p:cNvPr id="227" name="Google Shape;227;g915a5f82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915a5f82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1"/>
        <p:cNvGrpSpPr/>
        <p:nvPr/>
      </p:nvGrpSpPr>
      <p:grpSpPr>
        <a:xfrm>
          <a:off x="0" y="0"/>
          <a:ext cx="0" cy="0"/>
          <a:chOff x="0" y="0"/>
          <a:chExt cx="0" cy="0"/>
        </a:xfrm>
      </p:grpSpPr>
      <p:sp>
        <p:nvSpPr>
          <p:cNvPr id="1582" name="Google Shape;1582;g9c5415c02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9c5415c02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2"/>
        <p:cNvGrpSpPr/>
        <p:nvPr/>
      </p:nvGrpSpPr>
      <p:grpSpPr>
        <a:xfrm>
          <a:off x="0" y="0"/>
          <a:ext cx="0" cy="0"/>
          <a:chOff x="0" y="0"/>
          <a:chExt cx="0" cy="0"/>
        </a:xfrm>
      </p:grpSpPr>
      <p:sp>
        <p:nvSpPr>
          <p:cNvPr id="1593" name="Google Shape;1593;g9c5415c025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9c5415c025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03"/>
        <p:cNvGrpSpPr/>
        <p:nvPr/>
      </p:nvGrpSpPr>
      <p:grpSpPr>
        <a:xfrm>
          <a:off x="0" y="0"/>
          <a:ext cx="0" cy="0"/>
          <a:chOff x="0" y="0"/>
          <a:chExt cx="0" cy="0"/>
        </a:xfrm>
      </p:grpSpPr>
      <p:sp>
        <p:nvSpPr>
          <p:cNvPr id="1604" name="Google Shape;1604;ga43b0ed47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a43b0ed47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2"/>
        <p:cNvGrpSpPr/>
        <p:nvPr/>
      </p:nvGrpSpPr>
      <p:grpSpPr>
        <a:xfrm>
          <a:off x="0" y="0"/>
          <a:ext cx="0" cy="0"/>
          <a:chOff x="0" y="0"/>
          <a:chExt cx="0" cy="0"/>
        </a:xfrm>
      </p:grpSpPr>
      <p:sp>
        <p:nvSpPr>
          <p:cNvPr id="1613" name="Google Shape;1613;g17dac66a05b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7dac66a05b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9"/>
        <p:cNvGrpSpPr/>
        <p:nvPr/>
      </p:nvGrpSpPr>
      <p:grpSpPr>
        <a:xfrm>
          <a:off x="0" y="0"/>
          <a:ext cx="0" cy="0"/>
          <a:chOff x="0" y="0"/>
          <a:chExt cx="0" cy="0"/>
        </a:xfrm>
      </p:grpSpPr>
      <p:sp>
        <p:nvSpPr>
          <p:cNvPr id="1620" name="Google Shape;1620;g184e01d0ce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184e01d0ce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7"/>
        <p:cNvGrpSpPr/>
        <p:nvPr/>
      </p:nvGrpSpPr>
      <p:grpSpPr>
        <a:xfrm>
          <a:off x="0" y="0"/>
          <a:ext cx="0" cy="0"/>
          <a:chOff x="0" y="0"/>
          <a:chExt cx="0" cy="0"/>
        </a:xfrm>
      </p:grpSpPr>
      <p:sp>
        <p:nvSpPr>
          <p:cNvPr id="1628" name="Google Shape;1628;g188e709c8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188e709c8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5"/>
        <p:cNvGrpSpPr/>
        <p:nvPr/>
      </p:nvGrpSpPr>
      <p:grpSpPr>
        <a:xfrm>
          <a:off x="0" y="0"/>
          <a:ext cx="0" cy="0"/>
          <a:chOff x="0" y="0"/>
          <a:chExt cx="0" cy="0"/>
        </a:xfrm>
      </p:grpSpPr>
      <p:sp>
        <p:nvSpPr>
          <p:cNvPr id="1636" name="Google Shape;1636;g184e01d0ce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184e01d0ce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3"/>
        <p:cNvGrpSpPr/>
        <p:nvPr/>
      </p:nvGrpSpPr>
      <p:grpSpPr>
        <a:xfrm>
          <a:off x="0" y="0"/>
          <a:ext cx="0" cy="0"/>
          <a:chOff x="0" y="0"/>
          <a:chExt cx="0" cy="0"/>
        </a:xfrm>
      </p:grpSpPr>
      <p:sp>
        <p:nvSpPr>
          <p:cNvPr id="1644" name="Google Shape;1644;g184e01d0ce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84e01d0ce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1"/>
        <p:cNvGrpSpPr/>
        <p:nvPr/>
      </p:nvGrpSpPr>
      <p:grpSpPr>
        <a:xfrm>
          <a:off x="0" y="0"/>
          <a:ext cx="0" cy="0"/>
          <a:chOff x="0" y="0"/>
          <a:chExt cx="0" cy="0"/>
        </a:xfrm>
      </p:grpSpPr>
      <p:sp>
        <p:nvSpPr>
          <p:cNvPr id="1652" name="Google Shape;1652;g184e01d0ce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84e01d0ce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9"/>
        <p:cNvGrpSpPr/>
        <p:nvPr/>
      </p:nvGrpSpPr>
      <p:grpSpPr>
        <a:xfrm>
          <a:off x="0" y="0"/>
          <a:ext cx="0" cy="0"/>
          <a:chOff x="0" y="0"/>
          <a:chExt cx="0" cy="0"/>
        </a:xfrm>
      </p:grpSpPr>
      <p:sp>
        <p:nvSpPr>
          <p:cNvPr id="1660" name="Google Shape;1660;g184e01d0ce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184e01d0ce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
        <p:cNvGrpSpPr/>
        <p:nvPr/>
      </p:nvGrpSpPr>
      <p:grpSpPr>
        <a:xfrm>
          <a:off x="0" y="0"/>
          <a:ext cx="0" cy="0"/>
          <a:chOff x="0" y="0"/>
          <a:chExt cx="0" cy="0"/>
        </a:xfrm>
      </p:grpSpPr>
      <p:sp>
        <p:nvSpPr>
          <p:cNvPr id="77" name="Google Shape;77;g962260ae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962260ae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1"/>
        <p:cNvGrpSpPr/>
        <p:nvPr/>
      </p:nvGrpSpPr>
      <p:grpSpPr>
        <a:xfrm>
          <a:off x="0" y="0"/>
          <a:ext cx="0" cy="0"/>
          <a:chOff x="0" y="0"/>
          <a:chExt cx="0" cy="0"/>
        </a:xfrm>
      </p:grpSpPr>
      <p:sp>
        <p:nvSpPr>
          <p:cNvPr id="232" name="Google Shape;232;g9a5572c05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9a5572c05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7"/>
        <p:cNvGrpSpPr/>
        <p:nvPr/>
      </p:nvGrpSpPr>
      <p:grpSpPr>
        <a:xfrm>
          <a:off x="0" y="0"/>
          <a:ext cx="0" cy="0"/>
          <a:chOff x="0" y="0"/>
          <a:chExt cx="0" cy="0"/>
        </a:xfrm>
      </p:grpSpPr>
      <p:sp>
        <p:nvSpPr>
          <p:cNvPr id="1668" name="Google Shape;1668;g184e01d0ce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184e01d0ce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75"/>
        <p:cNvGrpSpPr/>
        <p:nvPr/>
      </p:nvGrpSpPr>
      <p:grpSpPr>
        <a:xfrm>
          <a:off x="0" y="0"/>
          <a:ext cx="0" cy="0"/>
          <a:chOff x="0" y="0"/>
          <a:chExt cx="0" cy="0"/>
        </a:xfrm>
      </p:grpSpPr>
      <p:sp>
        <p:nvSpPr>
          <p:cNvPr id="1676" name="Google Shape;1676;g184e01d0ce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184e01d0ce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83"/>
        <p:cNvGrpSpPr/>
        <p:nvPr/>
      </p:nvGrpSpPr>
      <p:grpSpPr>
        <a:xfrm>
          <a:off x="0" y="0"/>
          <a:ext cx="0" cy="0"/>
          <a:chOff x="0" y="0"/>
          <a:chExt cx="0" cy="0"/>
        </a:xfrm>
      </p:grpSpPr>
      <p:sp>
        <p:nvSpPr>
          <p:cNvPr id="1684" name="Google Shape;1684;g14fabe1d4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14fabe1d4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91"/>
        <p:cNvGrpSpPr/>
        <p:nvPr/>
      </p:nvGrpSpPr>
      <p:grpSpPr>
        <a:xfrm>
          <a:off x="0" y="0"/>
          <a:ext cx="0" cy="0"/>
          <a:chOff x="0" y="0"/>
          <a:chExt cx="0" cy="0"/>
        </a:xfrm>
      </p:grpSpPr>
      <p:sp>
        <p:nvSpPr>
          <p:cNvPr id="1692" name="Google Shape;1692;g184e01d0ce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184e01d0ce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99"/>
        <p:cNvGrpSpPr/>
        <p:nvPr/>
      </p:nvGrpSpPr>
      <p:grpSpPr>
        <a:xfrm>
          <a:off x="0" y="0"/>
          <a:ext cx="0" cy="0"/>
          <a:chOff x="0" y="0"/>
          <a:chExt cx="0" cy="0"/>
        </a:xfrm>
      </p:grpSpPr>
      <p:sp>
        <p:nvSpPr>
          <p:cNvPr id="1700" name="Google Shape;1700;g184e01d0ce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184e01d0ce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7"/>
        <p:cNvGrpSpPr/>
        <p:nvPr/>
      </p:nvGrpSpPr>
      <p:grpSpPr>
        <a:xfrm>
          <a:off x="0" y="0"/>
          <a:ext cx="0" cy="0"/>
          <a:chOff x="0" y="0"/>
          <a:chExt cx="0" cy="0"/>
        </a:xfrm>
      </p:grpSpPr>
      <p:sp>
        <p:nvSpPr>
          <p:cNvPr id="1708" name="Google Shape;1708;g184e01d0ce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184e01d0ce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5"/>
        <p:cNvGrpSpPr/>
        <p:nvPr/>
      </p:nvGrpSpPr>
      <p:grpSpPr>
        <a:xfrm>
          <a:off x="0" y="0"/>
          <a:ext cx="0" cy="0"/>
          <a:chOff x="0" y="0"/>
          <a:chExt cx="0" cy="0"/>
        </a:xfrm>
      </p:grpSpPr>
      <p:sp>
        <p:nvSpPr>
          <p:cNvPr id="1716" name="Google Shape;1716;g184e01d0ce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184e01d0ce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3"/>
        <p:cNvGrpSpPr/>
        <p:nvPr/>
      </p:nvGrpSpPr>
      <p:grpSpPr>
        <a:xfrm>
          <a:off x="0" y="0"/>
          <a:ext cx="0" cy="0"/>
          <a:chOff x="0" y="0"/>
          <a:chExt cx="0" cy="0"/>
        </a:xfrm>
      </p:grpSpPr>
      <p:sp>
        <p:nvSpPr>
          <p:cNvPr id="1724" name="Google Shape;1724;g184e01d0ce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184e01d0ce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1"/>
        <p:cNvGrpSpPr/>
        <p:nvPr/>
      </p:nvGrpSpPr>
      <p:grpSpPr>
        <a:xfrm>
          <a:off x="0" y="0"/>
          <a:ext cx="0" cy="0"/>
          <a:chOff x="0" y="0"/>
          <a:chExt cx="0" cy="0"/>
        </a:xfrm>
      </p:grpSpPr>
      <p:sp>
        <p:nvSpPr>
          <p:cNvPr id="1732" name="Google Shape;1732;g184e01d0ce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84e01d0ce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9"/>
        <p:cNvGrpSpPr/>
        <p:nvPr/>
      </p:nvGrpSpPr>
      <p:grpSpPr>
        <a:xfrm>
          <a:off x="0" y="0"/>
          <a:ext cx="0" cy="0"/>
          <a:chOff x="0" y="0"/>
          <a:chExt cx="0" cy="0"/>
        </a:xfrm>
      </p:grpSpPr>
      <p:sp>
        <p:nvSpPr>
          <p:cNvPr id="1740" name="Google Shape;1740;g184e01d0ce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184e01d0ce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0"/>
        <p:cNvGrpSpPr/>
        <p:nvPr/>
      </p:nvGrpSpPr>
      <p:grpSpPr>
        <a:xfrm>
          <a:off x="0" y="0"/>
          <a:ext cx="0" cy="0"/>
          <a:chOff x="0" y="0"/>
          <a:chExt cx="0" cy="0"/>
        </a:xfrm>
      </p:grpSpPr>
      <p:sp>
        <p:nvSpPr>
          <p:cNvPr id="241" name="Google Shape;241;g1551383d6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551383d6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47"/>
        <p:cNvGrpSpPr/>
        <p:nvPr/>
      </p:nvGrpSpPr>
      <p:grpSpPr>
        <a:xfrm>
          <a:off x="0" y="0"/>
          <a:ext cx="0" cy="0"/>
          <a:chOff x="0" y="0"/>
          <a:chExt cx="0" cy="0"/>
        </a:xfrm>
      </p:grpSpPr>
      <p:sp>
        <p:nvSpPr>
          <p:cNvPr id="1748" name="Google Shape;1748;g184e01d0ce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184e01d0ce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55"/>
        <p:cNvGrpSpPr/>
        <p:nvPr/>
      </p:nvGrpSpPr>
      <p:grpSpPr>
        <a:xfrm>
          <a:off x="0" y="0"/>
          <a:ext cx="0" cy="0"/>
          <a:chOff x="0" y="0"/>
          <a:chExt cx="0" cy="0"/>
        </a:xfrm>
      </p:grpSpPr>
      <p:sp>
        <p:nvSpPr>
          <p:cNvPr id="1756" name="Google Shape;1756;g184e01d0ce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184e01d0ce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62"/>
        <p:cNvGrpSpPr/>
        <p:nvPr/>
      </p:nvGrpSpPr>
      <p:grpSpPr>
        <a:xfrm>
          <a:off x="0" y="0"/>
          <a:ext cx="0" cy="0"/>
          <a:chOff x="0" y="0"/>
          <a:chExt cx="0" cy="0"/>
        </a:xfrm>
      </p:grpSpPr>
      <p:sp>
        <p:nvSpPr>
          <p:cNvPr id="1763" name="Google Shape;1763;g184e01d0ce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184e01d0ce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69"/>
        <p:cNvGrpSpPr/>
        <p:nvPr/>
      </p:nvGrpSpPr>
      <p:grpSpPr>
        <a:xfrm>
          <a:off x="0" y="0"/>
          <a:ext cx="0" cy="0"/>
          <a:chOff x="0" y="0"/>
          <a:chExt cx="0" cy="0"/>
        </a:xfrm>
      </p:grpSpPr>
      <p:sp>
        <p:nvSpPr>
          <p:cNvPr id="1770" name="Google Shape;1770;g184e01d0ce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184e01d0ce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76"/>
        <p:cNvGrpSpPr/>
        <p:nvPr/>
      </p:nvGrpSpPr>
      <p:grpSpPr>
        <a:xfrm>
          <a:off x="0" y="0"/>
          <a:ext cx="0" cy="0"/>
          <a:chOff x="0" y="0"/>
          <a:chExt cx="0" cy="0"/>
        </a:xfrm>
      </p:grpSpPr>
      <p:sp>
        <p:nvSpPr>
          <p:cNvPr id="1777" name="Google Shape;1777;ga43b0ed47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a43b0ed47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83"/>
        <p:cNvGrpSpPr/>
        <p:nvPr/>
      </p:nvGrpSpPr>
      <p:grpSpPr>
        <a:xfrm>
          <a:off x="0" y="0"/>
          <a:ext cx="0" cy="0"/>
          <a:chOff x="0" y="0"/>
          <a:chExt cx="0" cy="0"/>
        </a:xfrm>
      </p:grpSpPr>
      <p:sp>
        <p:nvSpPr>
          <p:cNvPr id="1784" name="Google Shape;1784;ga43b0ed47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a43b0ed47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92"/>
        <p:cNvGrpSpPr/>
        <p:nvPr/>
      </p:nvGrpSpPr>
      <p:grpSpPr>
        <a:xfrm>
          <a:off x="0" y="0"/>
          <a:ext cx="0" cy="0"/>
          <a:chOff x="0" y="0"/>
          <a:chExt cx="0" cy="0"/>
        </a:xfrm>
      </p:grpSpPr>
      <p:sp>
        <p:nvSpPr>
          <p:cNvPr id="1793" name="Google Shape;1793;ga43b0ed4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a43b0ed4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1"/>
        <p:cNvGrpSpPr/>
        <p:nvPr/>
      </p:nvGrpSpPr>
      <p:grpSpPr>
        <a:xfrm>
          <a:off x="0" y="0"/>
          <a:ext cx="0" cy="0"/>
          <a:chOff x="0" y="0"/>
          <a:chExt cx="0" cy="0"/>
        </a:xfrm>
      </p:grpSpPr>
      <p:sp>
        <p:nvSpPr>
          <p:cNvPr id="1802" name="Google Shape;1802;ga43b0ed47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a43b0ed47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0"/>
        <p:cNvGrpSpPr/>
        <p:nvPr/>
      </p:nvGrpSpPr>
      <p:grpSpPr>
        <a:xfrm>
          <a:off x="0" y="0"/>
          <a:ext cx="0" cy="0"/>
          <a:chOff x="0" y="0"/>
          <a:chExt cx="0" cy="0"/>
        </a:xfrm>
      </p:grpSpPr>
      <p:sp>
        <p:nvSpPr>
          <p:cNvPr id="1811" name="Google Shape;1811;ga43b0ed47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a43b0ed47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9"/>
        <p:cNvGrpSpPr/>
        <p:nvPr/>
      </p:nvGrpSpPr>
      <p:grpSpPr>
        <a:xfrm>
          <a:off x="0" y="0"/>
          <a:ext cx="0" cy="0"/>
          <a:chOff x="0" y="0"/>
          <a:chExt cx="0" cy="0"/>
        </a:xfrm>
      </p:grpSpPr>
      <p:sp>
        <p:nvSpPr>
          <p:cNvPr id="1820" name="Google Shape;1820;ga43b0ed47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a43b0ed47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6"/>
        <p:cNvGrpSpPr/>
        <p:nvPr/>
      </p:nvGrpSpPr>
      <p:grpSpPr>
        <a:xfrm>
          <a:off x="0" y="0"/>
          <a:ext cx="0" cy="0"/>
          <a:chOff x="0" y="0"/>
          <a:chExt cx="0" cy="0"/>
        </a:xfrm>
      </p:grpSpPr>
      <p:sp>
        <p:nvSpPr>
          <p:cNvPr id="247" name="Google Shape;247;g15307c00155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5307c00155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829" name="Google Shape;1829;g184e01d0ce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e01d0ce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g184e01d0ce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184e01d0ce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0"/>
        <p:cNvGrpSpPr/>
        <p:nvPr/>
      </p:nvGrpSpPr>
      <p:grpSpPr>
        <a:xfrm>
          <a:off x="0" y="0"/>
          <a:ext cx="0" cy="0"/>
          <a:chOff x="0" y="0"/>
          <a:chExt cx="0" cy="0"/>
        </a:xfrm>
      </p:grpSpPr>
      <p:sp>
        <p:nvSpPr>
          <p:cNvPr id="1841" name="Google Shape;1841;g184e01d0ce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184e01d0ce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5"/>
        <p:cNvGrpSpPr/>
        <p:nvPr/>
      </p:nvGrpSpPr>
      <p:grpSpPr>
        <a:xfrm>
          <a:off x="0" y="0"/>
          <a:ext cx="0" cy="0"/>
          <a:chOff x="0" y="0"/>
          <a:chExt cx="0" cy="0"/>
        </a:xfrm>
      </p:grpSpPr>
      <p:sp>
        <p:nvSpPr>
          <p:cNvPr id="1846" name="Google Shape;1846;g184e01d0ce0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7" name="Google Shape;1847;g184e01d0ce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0"/>
        <p:cNvGrpSpPr/>
        <p:nvPr/>
      </p:nvGrpSpPr>
      <p:grpSpPr>
        <a:xfrm>
          <a:off x="0" y="0"/>
          <a:ext cx="0" cy="0"/>
          <a:chOff x="0" y="0"/>
          <a:chExt cx="0" cy="0"/>
        </a:xfrm>
      </p:grpSpPr>
      <p:sp>
        <p:nvSpPr>
          <p:cNvPr id="1851" name="Google Shape;1851;g184e01d0ce0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184e01d0ce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5"/>
        <p:cNvGrpSpPr/>
        <p:nvPr/>
      </p:nvGrpSpPr>
      <p:grpSpPr>
        <a:xfrm>
          <a:off x="0" y="0"/>
          <a:ext cx="0" cy="0"/>
          <a:chOff x="0" y="0"/>
          <a:chExt cx="0" cy="0"/>
        </a:xfrm>
      </p:grpSpPr>
      <p:sp>
        <p:nvSpPr>
          <p:cNvPr id="1856" name="Google Shape;1856;g184e01d0ce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184e01d0ce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0"/>
        <p:cNvGrpSpPr/>
        <p:nvPr/>
      </p:nvGrpSpPr>
      <p:grpSpPr>
        <a:xfrm>
          <a:off x="0" y="0"/>
          <a:ext cx="0" cy="0"/>
          <a:chOff x="0" y="0"/>
          <a:chExt cx="0" cy="0"/>
        </a:xfrm>
      </p:grpSpPr>
      <p:sp>
        <p:nvSpPr>
          <p:cNvPr id="1861" name="Google Shape;1861;gad0150336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ad0150336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7"/>
        <p:cNvGrpSpPr/>
        <p:nvPr/>
      </p:nvGrpSpPr>
      <p:grpSpPr>
        <a:xfrm>
          <a:off x="0" y="0"/>
          <a:ext cx="0" cy="0"/>
          <a:chOff x="0" y="0"/>
          <a:chExt cx="0" cy="0"/>
        </a:xfrm>
      </p:grpSpPr>
      <p:sp>
        <p:nvSpPr>
          <p:cNvPr id="1868" name="Google Shape;1868;gad0150336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ad0150336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6"/>
        <p:cNvGrpSpPr/>
        <p:nvPr/>
      </p:nvGrpSpPr>
      <p:grpSpPr>
        <a:xfrm>
          <a:off x="0" y="0"/>
          <a:ext cx="0" cy="0"/>
          <a:chOff x="0" y="0"/>
          <a:chExt cx="0" cy="0"/>
        </a:xfrm>
      </p:grpSpPr>
      <p:sp>
        <p:nvSpPr>
          <p:cNvPr id="1877" name="Google Shape;1877;gad0150336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ad0150336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gad0150336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ad0150336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5"/>
        <p:cNvGrpSpPr/>
        <p:nvPr/>
      </p:nvGrpSpPr>
      <p:grpSpPr>
        <a:xfrm>
          <a:off x="0" y="0"/>
          <a:ext cx="0" cy="0"/>
          <a:chOff x="0" y="0"/>
          <a:chExt cx="0" cy="0"/>
        </a:xfrm>
      </p:grpSpPr>
      <p:sp>
        <p:nvSpPr>
          <p:cNvPr id="256" name="Google Shape;256;g919d9c0ce8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919d9c0ce8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0"/>
        <p:cNvGrpSpPr/>
        <p:nvPr/>
      </p:nvGrpSpPr>
      <p:grpSpPr>
        <a:xfrm>
          <a:off x="0" y="0"/>
          <a:ext cx="0" cy="0"/>
          <a:chOff x="0" y="0"/>
          <a:chExt cx="0" cy="0"/>
        </a:xfrm>
      </p:grpSpPr>
      <p:sp>
        <p:nvSpPr>
          <p:cNvPr id="1891" name="Google Shape;1891;gad0150336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ad0150336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9"/>
        <p:cNvGrpSpPr/>
        <p:nvPr/>
      </p:nvGrpSpPr>
      <p:grpSpPr>
        <a:xfrm>
          <a:off x="0" y="0"/>
          <a:ext cx="0" cy="0"/>
          <a:chOff x="0" y="0"/>
          <a:chExt cx="0" cy="0"/>
        </a:xfrm>
      </p:grpSpPr>
      <p:sp>
        <p:nvSpPr>
          <p:cNvPr id="1900" name="Google Shape;1900;ga35f3b65a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a35f3b65a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5"/>
        <p:cNvGrpSpPr/>
        <p:nvPr/>
      </p:nvGrpSpPr>
      <p:grpSpPr>
        <a:xfrm>
          <a:off x="0" y="0"/>
          <a:ext cx="0" cy="0"/>
          <a:chOff x="0" y="0"/>
          <a:chExt cx="0" cy="0"/>
        </a:xfrm>
      </p:grpSpPr>
      <p:sp>
        <p:nvSpPr>
          <p:cNvPr id="1906" name="Google Shape;1906;ga35f3b65a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a35f3b65a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2"/>
        <p:cNvGrpSpPr/>
        <p:nvPr/>
      </p:nvGrpSpPr>
      <p:grpSpPr>
        <a:xfrm>
          <a:off x="0" y="0"/>
          <a:ext cx="0" cy="0"/>
          <a:chOff x="0" y="0"/>
          <a:chExt cx="0" cy="0"/>
        </a:xfrm>
      </p:grpSpPr>
      <p:sp>
        <p:nvSpPr>
          <p:cNvPr id="1913" name="Google Shape;1913;gade79934b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ade79934b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1"/>
        <p:cNvGrpSpPr/>
        <p:nvPr/>
      </p:nvGrpSpPr>
      <p:grpSpPr>
        <a:xfrm>
          <a:off x="0" y="0"/>
          <a:ext cx="0" cy="0"/>
          <a:chOff x="0" y="0"/>
          <a:chExt cx="0" cy="0"/>
        </a:xfrm>
      </p:grpSpPr>
      <p:sp>
        <p:nvSpPr>
          <p:cNvPr id="1922" name="Google Shape;1922;ga35f3b65a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a35f3b65a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9"/>
        <p:cNvGrpSpPr/>
        <p:nvPr/>
      </p:nvGrpSpPr>
      <p:grpSpPr>
        <a:xfrm>
          <a:off x="0" y="0"/>
          <a:ext cx="0" cy="0"/>
          <a:chOff x="0" y="0"/>
          <a:chExt cx="0" cy="0"/>
        </a:xfrm>
      </p:grpSpPr>
      <p:sp>
        <p:nvSpPr>
          <p:cNvPr id="1930" name="Google Shape;1930;ga35f3b65a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a35f3b65a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7"/>
        <p:cNvGrpSpPr/>
        <p:nvPr/>
      </p:nvGrpSpPr>
      <p:grpSpPr>
        <a:xfrm>
          <a:off x="0" y="0"/>
          <a:ext cx="0" cy="0"/>
          <a:chOff x="0" y="0"/>
          <a:chExt cx="0" cy="0"/>
        </a:xfrm>
      </p:grpSpPr>
      <p:sp>
        <p:nvSpPr>
          <p:cNvPr id="1938" name="Google Shape;1938;ga35f3b65a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a35f3b65a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45"/>
        <p:cNvGrpSpPr/>
        <p:nvPr/>
      </p:nvGrpSpPr>
      <p:grpSpPr>
        <a:xfrm>
          <a:off x="0" y="0"/>
          <a:ext cx="0" cy="0"/>
          <a:chOff x="0" y="0"/>
          <a:chExt cx="0" cy="0"/>
        </a:xfrm>
      </p:grpSpPr>
      <p:sp>
        <p:nvSpPr>
          <p:cNvPr id="1946" name="Google Shape;1946;gade79934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ade79934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53"/>
        <p:cNvGrpSpPr/>
        <p:nvPr/>
      </p:nvGrpSpPr>
      <p:grpSpPr>
        <a:xfrm>
          <a:off x="0" y="0"/>
          <a:ext cx="0" cy="0"/>
          <a:chOff x="0" y="0"/>
          <a:chExt cx="0" cy="0"/>
        </a:xfrm>
      </p:grpSpPr>
      <p:sp>
        <p:nvSpPr>
          <p:cNvPr id="1954" name="Google Shape;1954;gade79934b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ade79934b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1"/>
        <p:cNvGrpSpPr/>
        <p:nvPr/>
      </p:nvGrpSpPr>
      <p:grpSpPr>
        <a:xfrm>
          <a:off x="0" y="0"/>
          <a:ext cx="0" cy="0"/>
          <a:chOff x="0" y="0"/>
          <a:chExt cx="0" cy="0"/>
        </a:xfrm>
      </p:grpSpPr>
      <p:sp>
        <p:nvSpPr>
          <p:cNvPr id="1962" name="Google Shape;1962;gade79934b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ade79934b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2"/>
        <p:cNvGrpSpPr/>
        <p:nvPr/>
      </p:nvGrpSpPr>
      <p:grpSpPr>
        <a:xfrm>
          <a:off x="0" y="0"/>
          <a:ext cx="0" cy="0"/>
          <a:chOff x="0" y="0"/>
          <a:chExt cx="0" cy="0"/>
        </a:xfrm>
      </p:grpSpPr>
      <p:sp>
        <p:nvSpPr>
          <p:cNvPr id="263" name="Google Shape;263;g919d9c0ce8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19d9c0ce8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9"/>
        <p:cNvGrpSpPr/>
        <p:nvPr/>
      </p:nvGrpSpPr>
      <p:grpSpPr>
        <a:xfrm>
          <a:off x="0" y="0"/>
          <a:ext cx="0" cy="0"/>
          <a:chOff x="0" y="0"/>
          <a:chExt cx="0" cy="0"/>
        </a:xfrm>
      </p:grpSpPr>
      <p:sp>
        <p:nvSpPr>
          <p:cNvPr id="1970" name="Google Shape;1970;gade79934b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ade79934b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7"/>
        <p:cNvGrpSpPr/>
        <p:nvPr/>
      </p:nvGrpSpPr>
      <p:grpSpPr>
        <a:xfrm>
          <a:off x="0" y="0"/>
          <a:ext cx="0" cy="0"/>
          <a:chOff x="0" y="0"/>
          <a:chExt cx="0" cy="0"/>
        </a:xfrm>
      </p:grpSpPr>
      <p:sp>
        <p:nvSpPr>
          <p:cNvPr id="1978" name="Google Shape;1978;gade79934b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ade79934b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5"/>
        <p:cNvGrpSpPr/>
        <p:nvPr/>
      </p:nvGrpSpPr>
      <p:grpSpPr>
        <a:xfrm>
          <a:off x="0" y="0"/>
          <a:ext cx="0" cy="0"/>
          <a:chOff x="0" y="0"/>
          <a:chExt cx="0" cy="0"/>
        </a:xfrm>
      </p:grpSpPr>
      <p:sp>
        <p:nvSpPr>
          <p:cNvPr id="1986" name="Google Shape;1986;gade79934b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ade79934b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93"/>
        <p:cNvGrpSpPr/>
        <p:nvPr/>
      </p:nvGrpSpPr>
      <p:grpSpPr>
        <a:xfrm>
          <a:off x="0" y="0"/>
          <a:ext cx="0" cy="0"/>
          <a:chOff x="0" y="0"/>
          <a:chExt cx="0" cy="0"/>
        </a:xfrm>
      </p:grpSpPr>
      <p:sp>
        <p:nvSpPr>
          <p:cNvPr id="1994" name="Google Shape;1994;ga35f3b65a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a35f3b65a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1"/>
        <p:cNvGrpSpPr/>
        <p:nvPr/>
      </p:nvGrpSpPr>
      <p:grpSpPr>
        <a:xfrm>
          <a:off x="0" y="0"/>
          <a:ext cx="0" cy="0"/>
          <a:chOff x="0" y="0"/>
          <a:chExt cx="0" cy="0"/>
        </a:xfrm>
      </p:grpSpPr>
      <p:sp>
        <p:nvSpPr>
          <p:cNvPr id="2002" name="Google Shape;2002;ga35f3b65a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a35f3b65a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9"/>
        <p:cNvGrpSpPr/>
        <p:nvPr/>
      </p:nvGrpSpPr>
      <p:grpSpPr>
        <a:xfrm>
          <a:off x="0" y="0"/>
          <a:ext cx="0" cy="0"/>
          <a:chOff x="0" y="0"/>
          <a:chExt cx="0" cy="0"/>
        </a:xfrm>
      </p:grpSpPr>
      <p:sp>
        <p:nvSpPr>
          <p:cNvPr id="2010" name="Google Shape;2010;gade79934b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ade79934b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17"/>
        <p:cNvGrpSpPr/>
        <p:nvPr/>
      </p:nvGrpSpPr>
      <p:grpSpPr>
        <a:xfrm>
          <a:off x="0" y="0"/>
          <a:ext cx="0" cy="0"/>
          <a:chOff x="0" y="0"/>
          <a:chExt cx="0" cy="0"/>
        </a:xfrm>
      </p:grpSpPr>
      <p:sp>
        <p:nvSpPr>
          <p:cNvPr id="2018" name="Google Shape;2018;gade79934b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ade79934b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25"/>
        <p:cNvGrpSpPr/>
        <p:nvPr/>
      </p:nvGrpSpPr>
      <p:grpSpPr>
        <a:xfrm>
          <a:off x="0" y="0"/>
          <a:ext cx="0" cy="0"/>
          <a:chOff x="0" y="0"/>
          <a:chExt cx="0" cy="0"/>
        </a:xfrm>
      </p:grpSpPr>
      <p:sp>
        <p:nvSpPr>
          <p:cNvPr id="2026" name="Google Shape;2026;gade79934b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ade79934b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33"/>
        <p:cNvGrpSpPr/>
        <p:nvPr/>
      </p:nvGrpSpPr>
      <p:grpSpPr>
        <a:xfrm>
          <a:off x="0" y="0"/>
          <a:ext cx="0" cy="0"/>
          <a:chOff x="0" y="0"/>
          <a:chExt cx="0" cy="0"/>
        </a:xfrm>
      </p:grpSpPr>
      <p:sp>
        <p:nvSpPr>
          <p:cNvPr id="2034" name="Google Shape;2034;gade79934b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ade79934b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41"/>
        <p:cNvGrpSpPr/>
        <p:nvPr/>
      </p:nvGrpSpPr>
      <p:grpSpPr>
        <a:xfrm>
          <a:off x="0" y="0"/>
          <a:ext cx="0" cy="0"/>
          <a:chOff x="0" y="0"/>
          <a:chExt cx="0" cy="0"/>
        </a:xfrm>
      </p:grpSpPr>
      <p:sp>
        <p:nvSpPr>
          <p:cNvPr id="2042" name="Google Shape;2042;ga35f3b65a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 name="Google Shape;2043;ga35f3b65a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1"/>
        <p:cNvGrpSpPr/>
        <p:nvPr/>
      </p:nvGrpSpPr>
      <p:grpSpPr>
        <a:xfrm>
          <a:off x="0" y="0"/>
          <a:ext cx="0" cy="0"/>
          <a:chOff x="0" y="0"/>
          <a:chExt cx="0" cy="0"/>
        </a:xfrm>
      </p:grpSpPr>
      <p:sp>
        <p:nvSpPr>
          <p:cNvPr id="272" name="Google Shape;272;g919d9c0ce8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19d9c0ce8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49"/>
        <p:cNvGrpSpPr/>
        <p:nvPr/>
      </p:nvGrpSpPr>
      <p:grpSpPr>
        <a:xfrm>
          <a:off x="0" y="0"/>
          <a:ext cx="0" cy="0"/>
          <a:chOff x="0" y="0"/>
          <a:chExt cx="0" cy="0"/>
        </a:xfrm>
      </p:grpSpPr>
      <p:sp>
        <p:nvSpPr>
          <p:cNvPr id="2050" name="Google Shape;2050;ga35f3b65a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a35f3b65a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57"/>
        <p:cNvGrpSpPr/>
        <p:nvPr/>
      </p:nvGrpSpPr>
      <p:grpSpPr>
        <a:xfrm>
          <a:off x="0" y="0"/>
          <a:ext cx="0" cy="0"/>
          <a:chOff x="0" y="0"/>
          <a:chExt cx="0" cy="0"/>
        </a:xfrm>
      </p:grpSpPr>
      <p:sp>
        <p:nvSpPr>
          <p:cNvPr id="2058" name="Google Shape;2058;gade79934bf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ade79934b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65"/>
        <p:cNvGrpSpPr/>
        <p:nvPr/>
      </p:nvGrpSpPr>
      <p:grpSpPr>
        <a:xfrm>
          <a:off x="0" y="0"/>
          <a:ext cx="0" cy="0"/>
          <a:chOff x="0" y="0"/>
          <a:chExt cx="0" cy="0"/>
        </a:xfrm>
      </p:grpSpPr>
      <p:sp>
        <p:nvSpPr>
          <p:cNvPr id="2066" name="Google Shape;2066;gade79934b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ade79934b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3"/>
        <p:cNvGrpSpPr/>
        <p:nvPr/>
      </p:nvGrpSpPr>
      <p:grpSpPr>
        <a:xfrm>
          <a:off x="0" y="0"/>
          <a:ext cx="0" cy="0"/>
          <a:chOff x="0" y="0"/>
          <a:chExt cx="0" cy="0"/>
        </a:xfrm>
      </p:grpSpPr>
      <p:sp>
        <p:nvSpPr>
          <p:cNvPr id="2074" name="Google Shape;2074;gade79934b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ade79934b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82"/>
        <p:cNvGrpSpPr/>
        <p:nvPr/>
      </p:nvGrpSpPr>
      <p:grpSpPr>
        <a:xfrm>
          <a:off x="0" y="0"/>
          <a:ext cx="0" cy="0"/>
          <a:chOff x="0" y="0"/>
          <a:chExt cx="0" cy="0"/>
        </a:xfrm>
      </p:grpSpPr>
      <p:sp>
        <p:nvSpPr>
          <p:cNvPr id="2083" name="Google Shape;2083;g15307c00155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15307c00155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89"/>
        <p:cNvGrpSpPr/>
        <p:nvPr/>
      </p:nvGrpSpPr>
      <p:grpSpPr>
        <a:xfrm>
          <a:off x="0" y="0"/>
          <a:ext cx="0" cy="0"/>
          <a:chOff x="0" y="0"/>
          <a:chExt cx="0" cy="0"/>
        </a:xfrm>
      </p:grpSpPr>
      <p:sp>
        <p:nvSpPr>
          <p:cNvPr id="2090" name="Google Shape;2090;g15307c00155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15307c00155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98"/>
        <p:cNvGrpSpPr/>
        <p:nvPr/>
      </p:nvGrpSpPr>
      <p:grpSpPr>
        <a:xfrm>
          <a:off x="0" y="0"/>
          <a:ext cx="0" cy="0"/>
          <a:chOff x="0" y="0"/>
          <a:chExt cx="0" cy="0"/>
        </a:xfrm>
      </p:grpSpPr>
      <p:sp>
        <p:nvSpPr>
          <p:cNvPr id="2099" name="Google Shape;2099;g15307c00155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15307c00155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3"/>
        <p:cNvGrpSpPr/>
        <p:nvPr/>
      </p:nvGrpSpPr>
      <p:grpSpPr>
        <a:xfrm>
          <a:off x="0" y="0"/>
          <a:ext cx="0" cy="0"/>
          <a:chOff x="0" y="0"/>
          <a:chExt cx="0" cy="0"/>
        </a:xfrm>
      </p:grpSpPr>
      <p:sp>
        <p:nvSpPr>
          <p:cNvPr id="2104" name="Google Shape;2104;g15307c00155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15307c00155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8"/>
        <p:cNvGrpSpPr/>
        <p:nvPr/>
      </p:nvGrpSpPr>
      <p:grpSpPr>
        <a:xfrm>
          <a:off x="0" y="0"/>
          <a:ext cx="0" cy="0"/>
          <a:chOff x="0" y="0"/>
          <a:chExt cx="0" cy="0"/>
        </a:xfrm>
      </p:grpSpPr>
      <p:sp>
        <p:nvSpPr>
          <p:cNvPr id="2109" name="Google Shape;2109;g15307c00155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15307c00155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17"/>
        <p:cNvGrpSpPr/>
        <p:nvPr/>
      </p:nvGrpSpPr>
      <p:grpSpPr>
        <a:xfrm>
          <a:off x="0" y="0"/>
          <a:ext cx="0" cy="0"/>
          <a:chOff x="0" y="0"/>
          <a:chExt cx="0" cy="0"/>
        </a:xfrm>
      </p:grpSpPr>
      <p:sp>
        <p:nvSpPr>
          <p:cNvPr id="2118" name="Google Shape;2118;g15307c00155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15307c00155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0"/>
        <p:cNvGrpSpPr/>
        <p:nvPr/>
      </p:nvGrpSpPr>
      <p:grpSpPr>
        <a:xfrm>
          <a:off x="0" y="0"/>
          <a:ext cx="0" cy="0"/>
          <a:chOff x="0" y="0"/>
          <a:chExt cx="0" cy="0"/>
        </a:xfrm>
      </p:grpSpPr>
      <p:sp>
        <p:nvSpPr>
          <p:cNvPr id="281" name="Google Shape;281;g919d9c0ce8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19d9c0ce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26"/>
        <p:cNvGrpSpPr/>
        <p:nvPr/>
      </p:nvGrpSpPr>
      <p:grpSpPr>
        <a:xfrm>
          <a:off x="0" y="0"/>
          <a:ext cx="0" cy="0"/>
          <a:chOff x="0" y="0"/>
          <a:chExt cx="0" cy="0"/>
        </a:xfrm>
      </p:grpSpPr>
      <p:sp>
        <p:nvSpPr>
          <p:cNvPr id="2127" name="Google Shape;2127;g15307c00155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15307c00155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1"/>
        <p:cNvGrpSpPr/>
        <p:nvPr/>
      </p:nvGrpSpPr>
      <p:grpSpPr>
        <a:xfrm>
          <a:off x="0" y="0"/>
          <a:ext cx="0" cy="0"/>
          <a:chOff x="0" y="0"/>
          <a:chExt cx="0" cy="0"/>
        </a:xfrm>
      </p:grpSpPr>
      <p:sp>
        <p:nvSpPr>
          <p:cNvPr id="2132" name="Google Shape;2132;g15307c00155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15307c00155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41"/>
        <p:cNvGrpSpPr/>
        <p:nvPr/>
      </p:nvGrpSpPr>
      <p:grpSpPr>
        <a:xfrm>
          <a:off x="0" y="0"/>
          <a:ext cx="0" cy="0"/>
          <a:chOff x="0" y="0"/>
          <a:chExt cx="0" cy="0"/>
        </a:xfrm>
      </p:grpSpPr>
      <p:sp>
        <p:nvSpPr>
          <p:cNvPr id="2142" name="Google Shape;2142;gaa358d61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aa358d61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48"/>
        <p:cNvGrpSpPr/>
        <p:nvPr/>
      </p:nvGrpSpPr>
      <p:grpSpPr>
        <a:xfrm>
          <a:off x="0" y="0"/>
          <a:ext cx="0" cy="0"/>
          <a:chOff x="0" y="0"/>
          <a:chExt cx="0" cy="0"/>
        </a:xfrm>
      </p:grpSpPr>
      <p:sp>
        <p:nvSpPr>
          <p:cNvPr id="2149" name="Google Shape;2149;gaa358d611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aa358d611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57"/>
        <p:cNvGrpSpPr/>
        <p:nvPr/>
      </p:nvGrpSpPr>
      <p:grpSpPr>
        <a:xfrm>
          <a:off x="0" y="0"/>
          <a:ext cx="0" cy="0"/>
          <a:chOff x="0" y="0"/>
          <a:chExt cx="0" cy="0"/>
        </a:xfrm>
      </p:grpSpPr>
      <p:sp>
        <p:nvSpPr>
          <p:cNvPr id="2158" name="Google Shape;2158;g1aef5e9954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aef5e9954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2"/>
        <p:cNvGrpSpPr/>
        <p:nvPr/>
      </p:nvGrpSpPr>
      <p:grpSpPr>
        <a:xfrm>
          <a:off x="0" y="0"/>
          <a:ext cx="0" cy="0"/>
          <a:chOff x="0" y="0"/>
          <a:chExt cx="0" cy="0"/>
        </a:xfrm>
      </p:grpSpPr>
      <p:sp>
        <p:nvSpPr>
          <p:cNvPr id="2163" name="Google Shape;2163;g19a9784456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19a978445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7"/>
        <p:cNvGrpSpPr/>
        <p:nvPr/>
      </p:nvGrpSpPr>
      <p:grpSpPr>
        <a:xfrm>
          <a:off x="0" y="0"/>
          <a:ext cx="0" cy="0"/>
          <a:chOff x="0" y="0"/>
          <a:chExt cx="0" cy="0"/>
        </a:xfrm>
      </p:grpSpPr>
      <p:sp>
        <p:nvSpPr>
          <p:cNvPr id="2168" name="Google Shape;2168;g1aef5e9954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1aef5e9954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5"/>
        <p:cNvGrpSpPr/>
        <p:nvPr/>
      </p:nvGrpSpPr>
      <p:grpSpPr>
        <a:xfrm>
          <a:off x="0" y="0"/>
          <a:ext cx="0" cy="0"/>
          <a:chOff x="0" y="0"/>
          <a:chExt cx="0" cy="0"/>
        </a:xfrm>
      </p:grpSpPr>
      <p:sp>
        <p:nvSpPr>
          <p:cNvPr id="2176" name="Google Shape;2176;gaa358d611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aa358d611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4"/>
        <p:cNvGrpSpPr/>
        <p:nvPr/>
      </p:nvGrpSpPr>
      <p:grpSpPr>
        <a:xfrm>
          <a:off x="0" y="0"/>
          <a:ext cx="0" cy="0"/>
          <a:chOff x="0" y="0"/>
          <a:chExt cx="0" cy="0"/>
        </a:xfrm>
      </p:grpSpPr>
      <p:sp>
        <p:nvSpPr>
          <p:cNvPr id="2185" name="Google Shape;2185;gaa358d61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aa358d61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93"/>
        <p:cNvGrpSpPr/>
        <p:nvPr/>
      </p:nvGrpSpPr>
      <p:grpSpPr>
        <a:xfrm>
          <a:off x="0" y="0"/>
          <a:ext cx="0" cy="0"/>
          <a:chOff x="0" y="0"/>
          <a:chExt cx="0" cy="0"/>
        </a:xfrm>
      </p:grpSpPr>
      <p:sp>
        <p:nvSpPr>
          <p:cNvPr id="2194" name="Google Shape;2194;g184e01d0ce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184e01d0ce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9"/>
        <p:cNvGrpSpPr/>
        <p:nvPr/>
      </p:nvGrpSpPr>
      <p:grpSpPr>
        <a:xfrm>
          <a:off x="0" y="0"/>
          <a:ext cx="0" cy="0"/>
          <a:chOff x="0" y="0"/>
          <a:chExt cx="0" cy="0"/>
        </a:xfrm>
      </p:grpSpPr>
      <p:sp>
        <p:nvSpPr>
          <p:cNvPr id="290" name="Google Shape;290;g919d9c0ce8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919d9c0ce8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00"/>
        <p:cNvGrpSpPr/>
        <p:nvPr/>
      </p:nvGrpSpPr>
      <p:grpSpPr>
        <a:xfrm>
          <a:off x="0" y="0"/>
          <a:ext cx="0" cy="0"/>
          <a:chOff x="0" y="0"/>
          <a:chExt cx="0" cy="0"/>
        </a:xfrm>
      </p:grpSpPr>
      <p:sp>
        <p:nvSpPr>
          <p:cNvPr id="2201" name="Google Shape;2201;g919d9c0ce8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919d9c0ce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05"/>
        <p:cNvGrpSpPr/>
        <p:nvPr/>
      </p:nvGrpSpPr>
      <p:grpSpPr>
        <a:xfrm>
          <a:off x="0" y="0"/>
          <a:ext cx="0" cy="0"/>
          <a:chOff x="0" y="0"/>
          <a:chExt cx="0" cy="0"/>
        </a:xfrm>
      </p:grpSpPr>
      <p:sp>
        <p:nvSpPr>
          <p:cNvPr id="2206" name="Google Shape;2206;g1aef5e995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1aef5e995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13"/>
        <p:cNvGrpSpPr/>
        <p:nvPr/>
      </p:nvGrpSpPr>
      <p:grpSpPr>
        <a:xfrm>
          <a:off x="0" y="0"/>
          <a:ext cx="0" cy="0"/>
          <a:chOff x="0" y="0"/>
          <a:chExt cx="0" cy="0"/>
        </a:xfrm>
      </p:grpSpPr>
      <p:sp>
        <p:nvSpPr>
          <p:cNvPr id="2214" name="Google Shape;2214;g19a9784456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 name="Google Shape;2215;g19a9784456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8"/>
        <p:cNvGrpSpPr/>
        <p:nvPr/>
      </p:nvGrpSpPr>
      <p:grpSpPr>
        <a:xfrm>
          <a:off x="0" y="0"/>
          <a:ext cx="0" cy="0"/>
          <a:chOff x="0" y="0"/>
          <a:chExt cx="0" cy="0"/>
        </a:xfrm>
      </p:grpSpPr>
      <p:sp>
        <p:nvSpPr>
          <p:cNvPr id="299" name="Google Shape;299;g919d9c0ce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19d9c0ce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7"/>
        <p:cNvGrpSpPr/>
        <p:nvPr/>
      </p:nvGrpSpPr>
      <p:grpSpPr>
        <a:xfrm>
          <a:off x="0" y="0"/>
          <a:ext cx="0" cy="0"/>
          <a:chOff x="0" y="0"/>
          <a:chExt cx="0" cy="0"/>
        </a:xfrm>
      </p:grpSpPr>
      <p:sp>
        <p:nvSpPr>
          <p:cNvPr id="308" name="Google Shape;308;g919d9c0ce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19d9c0ce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155ed43bd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55ed43bd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919d9c0ce8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19d9c0ce8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
        <p:cNvGrpSpPr/>
        <p:nvPr/>
      </p:nvGrpSpPr>
      <p:grpSpPr>
        <a:xfrm>
          <a:off x="0" y="0"/>
          <a:ext cx="0" cy="0"/>
          <a:chOff x="0" y="0"/>
          <a:chExt cx="0" cy="0"/>
        </a:xfrm>
      </p:grpSpPr>
      <p:sp>
        <p:nvSpPr>
          <p:cNvPr id="326" name="Google Shape;326;g919d9c0ce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919d9c0ce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4"/>
        <p:cNvGrpSpPr/>
        <p:nvPr/>
      </p:nvGrpSpPr>
      <p:grpSpPr>
        <a:xfrm>
          <a:off x="0" y="0"/>
          <a:ext cx="0" cy="0"/>
          <a:chOff x="0" y="0"/>
          <a:chExt cx="0" cy="0"/>
        </a:xfrm>
      </p:grpSpPr>
      <p:sp>
        <p:nvSpPr>
          <p:cNvPr id="335" name="Google Shape;335;g15307c00155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5307c00155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
        <p:cNvGrpSpPr/>
        <p:nvPr/>
      </p:nvGrpSpPr>
      <p:grpSpPr>
        <a:xfrm>
          <a:off x="0" y="0"/>
          <a:ext cx="0" cy="0"/>
          <a:chOff x="0" y="0"/>
          <a:chExt cx="0" cy="0"/>
        </a:xfrm>
      </p:grpSpPr>
      <p:sp>
        <p:nvSpPr>
          <p:cNvPr id="344" name="Google Shape;344;g919d9c0ce8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919d9c0ce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2"/>
        <p:cNvGrpSpPr/>
        <p:nvPr/>
      </p:nvGrpSpPr>
      <p:grpSpPr>
        <a:xfrm>
          <a:off x="0" y="0"/>
          <a:ext cx="0" cy="0"/>
          <a:chOff x="0" y="0"/>
          <a:chExt cx="0" cy="0"/>
        </a:xfrm>
      </p:grpSpPr>
      <p:sp>
        <p:nvSpPr>
          <p:cNvPr id="353" name="Google Shape;353;g15307c001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5307c001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1"/>
        <p:cNvGrpSpPr/>
        <p:nvPr/>
      </p:nvGrpSpPr>
      <p:grpSpPr>
        <a:xfrm>
          <a:off x="0" y="0"/>
          <a:ext cx="0" cy="0"/>
          <a:chOff x="0" y="0"/>
          <a:chExt cx="0" cy="0"/>
        </a:xfrm>
      </p:grpSpPr>
      <p:sp>
        <p:nvSpPr>
          <p:cNvPr id="362" name="Google Shape;362;g9a5572c0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9a5572c05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0"/>
        <p:cNvGrpSpPr/>
        <p:nvPr/>
      </p:nvGrpSpPr>
      <p:grpSpPr>
        <a:xfrm>
          <a:off x="0" y="0"/>
          <a:ext cx="0" cy="0"/>
          <a:chOff x="0" y="0"/>
          <a:chExt cx="0" cy="0"/>
        </a:xfrm>
      </p:grpSpPr>
      <p:sp>
        <p:nvSpPr>
          <p:cNvPr id="371" name="Google Shape;371;g9a5572c05a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9a5572c05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9"/>
        <p:cNvGrpSpPr/>
        <p:nvPr/>
      </p:nvGrpSpPr>
      <p:grpSpPr>
        <a:xfrm>
          <a:off x="0" y="0"/>
          <a:ext cx="0" cy="0"/>
          <a:chOff x="0" y="0"/>
          <a:chExt cx="0" cy="0"/>
        </a:xfrm>
      </p:grpSpPr>
      <p:sp>
        <p:nvSpPr>
          <p:cNvPr id="380" name="Google Shape;380;g9a5572c05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a5572c05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6"/>
        <p:cNvGrpSpPr/>
        <p:nvPr/>
      </p:nvGrpSpPr>
      <p:grpSpPr>
        <a:xfrm>
          <a:off x="0" y="0"/>
          <a:ext cx="0" cy="0"/>
          <a:chOff x="0" y="0"/>
          <a:chExt cx="0" cy="0"/>
        </a:xfrm>
      </p:grpSpPr>
      <p:sp>
        <p:nvSpPr>
          <p:cNvPr id="387" name="Google Shape;387;g9a5572c05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a5572c05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5384014e7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384014e7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g1534e4e3e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534e4e3e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4"/>
        <p:cNvGrpSpPr/>
        <p:nvPr/>
      </p:nvGrpSpPr>
      <p:grpSpPr>
        <a:xfrm>
          <a:off x="0" y="0"/>
          <a:ext cx="0" cy="0"/>
          <a:chOff x="0" y="0"/>
          <a:chExt cx="0" cy="0"/>
        </a:xfrm>
      </p:grpSpPr>
      <p:sp>
        <p:nvSpPr>
          <p:cNvPr id="405" name="Google Shape;405;g9a5572c0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9a5572c05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3"/>
        <p:cNvGrpSpPr/>
        <p:nvPr/>
      </p:nvGrpSpPr>
      <p:grpSpPr>
        <a:xfrm>
          <a:off x="0" y="0"/>
          <a:ext cx="0" cy="0"/>
          <a:chOff x="0" y="0"/>
          <a:chExt cx="0" cy="0"/>
        </a:xfrm>
      </p:grpSpPr>
      <p:sp>
        <p:nvSpPr>
          <p:cNvPr id="414" name="Google Shape;414;g9b510684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9b510684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3"/>
        <p:cNvGrpSpPr/>
        <p:nvPr/>
      </p:nvGrpSpPr>
      <p:grpSpPr>
        <a:xfrm>
          <a:off x="0" y="0"/>
          <a:ext cx="0" cy="0"/>
          <a:chOff x="0" y="0"/>
          <a:chExt cx="0" cy="0"/>
        </a:xfrm>
      </p:grpSpPr>
      <p:sp>
        <p:nvSpPr>
          <p:cNvPr id="424" name="Google Shape;424;g9a5572c05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9a5572c05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4"/>
        <p:cNvGrpSpPr/>
        <p:nvPr/>
      </p:nvGrpSpPr>
      <p:grpSpPr>
        <a:xfrm>
          <a:off x="0" y="0"/>
          <a:ext cx="0" cy="0"/>
          <a:chOff x="0" y="0"/>
          <a:chExt cx="0" cy="0"/>
        </a:xfrm>
      </p:grpSpPr>
      <p:sp>
        <p:nvSpPr>
          <p:cNvPr id="435" name="Google Shape;435;g9a5572c05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9a5572c05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3"/>
        <p:cNvGrpSpPr/>
        <p:nvPr/>
      </p:nvGrpSpPr>
      <p:grpSpPr>
        <a:xfrm>
          <a:off x="0" y="0"/>
          <a:ext cx="0" cy="0"/>
          <a:chOff x="0" y="0"/>
          <a:chExt cx="0" cy="0"/>
        </a:xfrm>
      </p:grpSpPr>
      <p:sp>
        <p:nvSpPr>
          <p:cNvPr id="444" name="Google Shape;444;g9a5572c05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9a5572c05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2"/>
        <p:cNvGrpSpPr/>
        <p:nvPr/>
      </p:nvGrpSpPr>
      <p:grpSpPr>
        <a:xfrm>
          <a:off x="0" y="0"/>
          <a:ext cx="0" cy="0"/>
          <a:chOff x="0" y="0"/>
          <a:chExt cx="0" cy="0"/>
        </a:xfrm>
      </p:grpSpPr>
      <p:sp>
        <p:nvSpPr>
          <p:cNvPr id="453" name="Google Shape;453;g9b5106849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b5106849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1"/>
        <p:cNvGrpSpPr/>
        <p:nvPr/>
      </p:nvGrpSpPr>
      <p:grpSpPr>
        <a:xfrm>
          <a:off x="0" y="0"/>
          <a:ext cx="0" cy="0"/>
          <a:chOff x="0" y="0"/>
          <a:chExt cx="0" cy="0"/>
        </a:xfrm>
      </p:grpSpPr>
      <p:sp>
        <p:nvSpPr>
          <p:cNvPr id="462" name="Google Shape;462;gf2fe122e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f2fe122e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0"/>
        <p:cNvGrpSpPr/>
        <p:nvPr/>
      </p:nvGrpSpPr>
      <p:grpSpPr>
        <a:xfrm>
          <a:off x="0" y="0"/>
          <a:ext cx="0" cy="0"/>
          <a:chOff x="0" y="0"/>
          <a:chExt cx="0" cy="0"/>
        </a:xfrm>
      </p:grpSpPr>
      <p:sp>
        <p:nvSpPr>
          <p:cNvPr id="471" name="Google Shape;471;g1551383d6e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551383d6e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9"/>
        <p:cNvGrpSpPr/>
        <p:nvPr/>
      </p:nvGrpSpPr>
      <p:grpSpPr>
        <a:xfrm>
          <a:off x="0" y="0"/>
          <a:ext cx="0" cy="0"/>
          <a:chOff x="0" y="0"/>
          <a:chExt cx="0" cy="0"/>
        </a:xfrm>
      </p:grpSpPr>
      <p:sp>
        <p:nvSpPr>
          <p:cNvPr id="480" name="Google Shape;480;g9a5572c05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a5572c05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8"/>
        <p:cNvGrpSpPr/>
        <p:nvPr/>
      </p:nvGrpSpPr>
      <p:grpSpPr>
        <a:xfrm>
          <a:off x="0" y="0"/>
          <a:ext cx="0" cy="0"/>
          <a:chOff x="0" y="0"/>
          <a:chExt cx="0" cy="0"/>
        </a:xfrm>
      </p:grpSpPr>
      <p:sp>
        <p:nvSpPr>
          <p:cNvPr id="489" name="Google Shape;489;g9a5572c05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a5572c05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gf6f231be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6f231be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7"/>
        <p:cNvGrpSpPr/>
        <p:nvPr/>
      </p:nvGrpSpPr>
      <p:grpSpPr>
        <a:xfrm>
          <a:off x="0" y="0"/>
          <a:ext cx="0" cy="0"/>
          <a:chOff x="0" y="0"/>
          <a:chExt cx="0" cy="0"/>
        </a:xfrm>
      </p:grpSpPr>
      <p:sp>
        <p:nvSpPr>
          <p:cNvPr id="498" name="Google Shape;498;g9b5106849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9b5106849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6"/>
        <p:cNvGrpSpPr/>
        <p:nvPr/>
      </p:nvGrpSpPr>
      <p:grpSpPr>
        <a:xfrm>
          <a:off x="0" y="0"/>
          <a:ext cx="0" cy="0"/>
          <a:chOff x="0" y="0"/>
          <a:chExt cx="0" cy="0"/>
        </a:xfrm>
      </p:grpSpPr>
      <p:sp>
        <p:nvSpPr>
          <p:cNvPr id="507" name="Google Shape;507;g9b5106849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9b5106849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6"/>
        <p:cNvGrpSpPr/>
        <p:nvPr/>
      </p:nvGrpSpPr>
      <p:grpSpPr>
        <a:xfrm>
          <a:off x="0" y="0"/>
          <a:ext cx="0" cy="0"/>
          <a:chOff x="0" y="0"/>
          <a:chExt cx="0" cy="0"/>
        </a:xfrm>
      </p:grpSpPr>
      <p:sp>
        <p:nvSpPr>
          <p:cNvPr id="517" name="Google Shape;517;g9b5106849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9b5106849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6"/>
        <p:cNvGrpSpPr/>
        <p:nvPr/>
      </p:nvGrpSpPr>
      <p:grpSpPr>
        <a:xfrm>
          <a:off x="0" y="0"/>
          <a:ext cx="0" cy="0"/>
          <a:chOff x="0" y="0"/>
          <a:chExt cx="0" cy="0"/>
        </a:xfrm>
      </p:grpSpPr>
      <p:sp>
        <p:nvSpPr>
          <p:cNvPr id="527" name="Google Shape;527;g9b5106849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b5106849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5"/>
        <p:cNvGrpSpPr/>
        <p:nvPr/>
      </p:nvGrpSpPr>
      <p:grpSpPr>
        <a:xfrm>
          <a:off x="0" y="0"/>
          <a:ext cx="0" cy="0"/>
          <a:chOff x="0" y="0"/>
          <a:chExt cx="0" cy="0"/>
        </a:xfrm>
      </p:grpSpPr>
      <p:sp>
        <p:nvSpPr>
          <p:cNvPr id="536" name="Google Shape;536;g9a5572c05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9a5572c05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4"/>
        <p:cNvGrpSpPr/>
        <p:nvPr/>
      </p:nvGrpSpPr>
      <p:grpSpPr>
        <a:xfrm>
          <a:off x="0" y="0"/>
          <a:ext cx="0" cy="0"/>
          <a:chOff x="0" y="0"/>
          <a:chExt cx="0" cy="0"/>
        </a:xfrm>
      </p:grpSpPr>
      <p:sp>
        <p:nvSpPr>
          <p:cNvPr id="545" name="Google Shape;545;g15307c0015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5307c0015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3"/>
        <p:cNvGrpSpPr/>
        <p:nvPr/>
      </p:nvGrpSpPr>
      <p:grpSpPr>
        <a:xfrm>
          <a:off x="0" y="0"/>
          <a:ext cx="0" cy="0"/>
          <a:chOff x="0" y="0"/>
          <a:chExt cx="0" cy="0"/>
        </a:xfrm>
      </p:grpSpPr>
      <p:sp>
        <p:nvSpPr>
          <p:cNvPr id="554" name="Google Shape;554;g9b5106849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9b5106849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0"/>
        <p:cNvGrpSpPr/>
        <p:nvPr/>
      </p:nvGrpSpPr>
      <p:grpSpPr>
        <a:xfrm>
          <a:off x="0" y="0"/>
          <a:ext cx="0" cy="0"/>
          <a:chOff x="0" y="0"/>
          <a:chExt cx="0" cy="0"/>
        </a:xfrm>
      </p:grpSpPr>
      <p:sp>
        <p:nvSpPr>
          <p:cNvPr id="561" name="Google Shape;561;g9a5572c05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9a5572c05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9"/>
        <p:cNvGrpSpPr/>
        <p:nvPr/>
      </p:nvGrpSpPr>
      <p:grpSpPr>
        <a:xfrm>
          <a:off x="0" y="0"/>
          <a:ext cx="0" cy="0"/>
          <a:chOff x="0" y="0"/>
          <a:chExt cx="0" cy="0"/>
        </a:xfrm>
      </p:grpSpPr>
      <p:sp>
        <p:nvSpPr>
          <p:cNvPr id="570" name="Google Shape;570;g9a5572c05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9a5572c05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4"/>
        <p:cNvGrpSpPr/>
        <p:nvPr/>
      </p:nvGrpSpPr>
      <p:grpSpPr>
        <a:xfrm>
          <a:off x="0" y="0"/>
          <a:ext cx="0" cy="0"/>
          <a:chOff x="0" y="0"/>
          <a:chExt cx="0" cy="0"/>
        </a:xfrm>
      </p:grpSpPr>
      <p:sp>
        <p:nvSpPr>
          <p:cNvPr id="575" name="Google Shape;575;g9a5572c05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9a5572c05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Comfort zone, voluntary action or forced, journey to growth, in the different world &amp; place, </a:t>
            </a:r>
            <a:endParaRPr lang="en-GB"/>
          </a:p>
          <a:p>
            <a:pPr marL="0" lvl="0" indent="0" algn="l" rtl="0">
              <a:spcBef>
                <a:spcPts val="0"/>
              </a:spcBef>
              <a:spcAft>
                <a:spcPts val="0"/>
              </a:spcAft>
              <a:buNone/>
            </a:pPr>
            <a:r>
              <a:rPr lang="en-GB"/>
              <a:t>Students in the university, life from heaven, to earth, and back to earth.</a:t>
            </a:r>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g919d9c0ce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919d9c0ce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2"/>
        <p:cNvGrpSpPr/>
        <p:nvPr/>
      </p:nvGrpSpPr>
      <p:grpSpPr>
        <a:xfrm>
          <a:off x="0" y="0"/>
          <a:ext cx="0" cy="0"/>
          <a:chOff x="0" y="0"/>
          <a:chExt cx="0" cy="0"/>
        </a:xfrm>
      </p:grpSpPr>
      <p:sp>
        <p:nvSpPr>
          <p:cNvPr id="583" name="Google Shape;583;g9a5572c05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9a5572c05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2"/>
        <p:cNvGrpSpPr/>
        <p:nvPr/>
      </p:nvGrpSpPr>
      <p:grpSpPr>
        <a:xfrm>
          <a:off x="0" y="0"/>
          <a:ext cx="0" cy="0"/>
          <a:chOff x="0" y="0"/>
          <a:chExt cx="0" cy="0"/>
        </a:xfrm>
      </p:grpSpPr>
      <p:sp>
        <p:nvSpPr>
          <p:cNvPr id="593" name="Google Shape;593;g9a5572c05a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9a5572c05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0"/>
        <p:cNvGrpSpPr/>
        <p:nvPr/>
      </p:nvGrpSpPr>
      <p:grpSpPr>
        <a:xfrm>
          <a:off x="0" y="0"/>
          <a:ext cx="0" cy="0"/>
          <a:chOff x="0" y="0"/>
          <a:chExt cx="0" cy="0"/>
        </a:xfrm>
      </p:grpSpPr>
      <p:sp>
        <p:nvSpPr>
          <p:cNvPr id="601" name="Google Shape;601;g9a5572c05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9a5572c05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9"/>
        <p:cNvGrpSpPr/>
        <p:nvPr/>
      </p:nvGrpSpPr>
      <p:grpSpPr>
        <a:xfrm>
          <a:off x="0" y="0"/>
          <a:ext cx="0" cy="0"/>
          <a:chOff x="0" y="0"/>
          <a:chExt cx="0" cy="0"/>
        </a:xfrm>
      </p:grpSpPr>
      <p:sp>
        <p:nvSpPr>
          <p:cNvPr id="610" name="Google Shape;610;g9b5106849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9b5106849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9"/>
        <p:cNvGrpSpPr/>
        <p:nvPr/>
      </p:nvGrpSpPr>
      <p:grpSpPr>
        <a:xfrm>
          <a:off x="0" y="0"/>
          <a:ext cx="0" cy="0"/>
          <a:chOff x="0" y="0"/>
          <a:chExt cx="0" cy="0"/>
        </a:xfrm>
      </p:grpSpPr>
      <p:sp>
        <p:nvSpPr>
          <p:cNvPr id="620" name="Google Shape;620;g5384014e7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384014e7d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8"/>
        <p:cNvGrpSpPr/>
        <p:nvPr/>
      </p:nvGrpSpPr>
      <p:grpSpPr>
        <a:xfrm>
          <a:off x="0" y="0"/>
          <a:ext cx="0" cy="0"/>
          <a:chOff x="0" y="0"/>
          <a:chExt cx="0" cy="0"/>
        </a:xfrm>
      </p:grpSpPr>
      <p:sp>
        <p:nvSpPr>
          <p:cNvPr id="629" name="Google Shape;629;g5384014e7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384014e7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5"/>
        <p:cNvGrpSpPr/>
        <p:nvPr/>
      </p:nvGrpSpPr>
      <p:grpSpPr>
        <a:xfrm>
          <a:off x="0" y="0"/>
          <a:ext cx="0" cy="0"/>
          <a:chOff x="0" y="0"/>
          <a:chExt cx="0" cy="0"/>
        </a:xfrm>
      </p:grpSpPr>
      <p:sp>
        <p:nvSpPr>
          <p:cNvPr id="636" name="Google Shape;636;g15307c00155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5307c00155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4"/>
        <p:cNvGrpSpPr/>
        <p:nvPr/>
      </p:nvGrpSpPr>
      <p:grpSpPr>
        <a:xfrm>
          <a:off x="0" y="0"/>
          <a:ext cx="0" cy="0"/>
          <a:chOff x="0" y="0"/>
          <a:chExt cx="0" cy="0"/>
        </a:xfrm>
      </p:grpSpPr>
      <p:sp>
        <p:nvSpPr>
          <p:cNvPr id="645" name="Google Shape;645;g5384014e7d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5384014e7d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3"/>
        <p:cNvGrpSpPr/>
        <p:nvPr/>
      </p:nvGrpSpPr>
      <p:grpSpPr>
        <a:xfrm>
          <a:off x="0" y="0"/>
          <a:ext cx="0" cy="0"/>
          <a:chOff x="0" y="0"/>
          <a:chExt cx="0" cy="0"/>
        </a:xfrm>
      </p:grpSpPr>
      <p:sp>
        <p:nvSpPr>
          <p:cNvPr id="654" name="Google Shape;654;g15307c00155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5307c00155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2"/>
        <p:cNvGrpSpPr/>
        <p:nvPr/>
      </p:nvGrpSpPr>
      <p:grpSpPr>
        <a:xfrm>
          <a:off x="0" y="0"/>
          <a:ext cx="0" cy="0"/>
          <a:chOff x="0" y="0"/>
          <a:chExt cx="0" cy="0"/>
        </a:xfrm>
      </p:grpSpPr>
      <p:sp>
        <p:nvSpPr>
          <p:cNvPr id="663" name="Google Shape;663;g15307c00155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5307c00155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
        <p:cNvGrpSpPr/>
        <p:nvPr/>
      </p:nvGrpSpPr>
      <p:grpSpPr>
        <a:xfrm>
          <a:off x="0" y="0"/>
          <a:ext cx="0" cy="0"/>
          <a:chOff x="0" y="0"/>
          <a:chExt cx="0" cy="0"/>
        </a:xfrm>
      </p:grpSpPr>
      <p:sp>
        <p:nvSpPr>
          <p:cNvPr id="120" name="Google Shape;120;g919d9c0ce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19d9c0ce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7"/>
        <p:cNvGrpSpPr/>
        <p:nvPr/>
      </p:nvGrpSpPr>
      <p:grpSpPr>
        <a:xfrm>
          <a:off x="0" y="0"/>
          <a:ext cx="0" cy="0"/>
          <a:chOff x="0" y="0"/>
          <a:chExt cx="0" cy="0"/>
        </a:xfrm>
      </p:grpSpPr>
      <p:sp>
        <p:nvSpPr>
          <p:cNvPr id="668" name="Google Shape;668;g5384014e7d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5384014e7d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2"/>
        <p:cNvGrpSpPr/>
        <p:nvPr/>
      </p:nvGrpSpPr>
      <p:grpSpPr>
        <a:xfrm>
          <a:off x="0" y="0"/>
          <a:ext cx="0" cy="0"/>
          <a:chOff x="0" y="0"/>
          <a:chExt cx="0" cy="0"/>
        </a:xfrm>
      </p:grpSpPr>
      <p:sp>
        <p:nvSpPr>
          <p:cNvPr id="673" name="Google Shape;673;g5384014e7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5384014e7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7"/>
        <p:cNvGrpSpPr/>
        <p:nvPr/>
      </p:nvGrpSpPr>
      <p:grpSpPr>
        <a:xfrm>
          <a:off x="0" y="0"/>
          <a:ext cx="0" cy="0"/>
          <a:chOff x="0" y="0"/>
          <a:chExt cx="0" cy="0"/>
        </a:xfrm>
      </p:grpSpPr>
      <p:sp>
        <p:nvSpPr>
          <p:cNvPr id="678" name="Google Shape;678;gfeab8d50e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feab8d50e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7"/>
        <p:cNvGrpSpPr/>
        <p:nvPr/>
      </p:nvGrpSpPr>
      <p:grpSpPr>
        <a:xfrm>
          <a:off x="0" y="0"/>
          <a:ext cx="0" cy="0"/>
          <a:chOff x="0" y="0"/>
          <a:chExt cx="0" cy="0"/>
        </a:xfrm>
      </p:grpSpPr>
      <p:sp>
        <p:nvSpPr>
          <p:cNvPr id="688" name="Google Shape;688;g1534e4e3e3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534e4e3e3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3"/>
        <p:cNvGrpSpPr/>
        <p:nvPr/>
      </p:nvGrpSpPr>
      <p:grpSpPr>
        <a:xfrm>
          <a:off x="0" y="0"/>
          <a:ext cx="0" cy="0"/>
          <a:chOff x="0" y="0"/>
          <a:chExt cx="0" cy="0"/>
        </a:xfrm>
      </p:grpSpPr>
      <p:sp>
        <p:nvSpPr>
          <p:cNvPr id="694" name="Google Shape;694;g1551383d6e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551383d6e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9"/>
        <p:cNvGrpSpPr/>
        <p:nvPr/>
      </p:nvGrpSpPr>
      <p:grpSpPr>
        <a:xfrm>
          <a:off x="0" y="0"/>
          <a:ext cx="0" cy="0"/>
          <a:chOff x="0" y="0"/>
          <a:chExt cx="0" cy="0"/>
        </a:xfrm>
      </p:grpSpPr>
      <p:sp>
        <p:nvSpPr>
          <p:cNvPr id="700" name="Google Shape;700;g15307c00155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5307c00155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8"/>
        <p:cNvGrpSpPr/>
        <p:nvPr/>
      </p:nvGrpSpPr>
      <p:grpSpPr>
        <a:xfrm>
          <a:off x="0" y="0"/>
          <a:ext cx="0" cy="0"/>
          <a:chOff x="0" y="0"/>
          <a:chExt cx="0" cy="0"/>
        </a:xfrm>
      </p:grpSpPr>
      <p:sp>
        <p:nvSpPr>
          <p:cNvPr id="709" name="Google Shape;709;g1534e4e3e3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34e4e3e3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5"/>
        <p:cNvGrpSpPr/>
        <p:nvPr/>
      </p:nvGrpSpPr>
      <p:grpSpPr>
        <a:xfrm>
          <a:off x="0" y="0"/>
          <a:ext cx="0" cy="0"/>
          <a:chOff x="0" y="0"/>
          <a:chExt cx="0" cy="0"/>
        </a:xfrm>
      </p:grpSpPr>
      <p:sp>
        <p:nvSpPr>
          <p:cNvPr id="716" name="Google Shape;716;g1551383d6e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551383d6e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1"/>
        <p:cNvGrpSpPr/>
        <p:nvPr/>
      </p:nvGrpSpPr>
      <p:grpSpPr>
        <a:xfrm>
          <a:off x="0" y="0"/>
          <a:ext cx="0" cy="0"/>
          <a:chOff x="0" y="0"/>
          <a:chExt cx="0" cy="0"/>
        </a:xfrm>
      </p:grpSpPr>
      <p:sp>
        <p:nvSpPr>
          <p:cNvPr id="722" name="Google Shape;722;g1534e4e3e3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534e4e3e3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0"/>
        <p:cNvGrpSpPr/>
        <p:nvPr/>
      </p:nvGrpSpPr>
      <p:grpSpPr>
        <a:xfrm>
          <a:off x="0" y="0"/>
          <a:ext cx="0" cy="0"/>
          <a:chOff x="0" y="0"/>
          <a:chExt cx="0" cy="0"/>
        </a:xfrm>
      </p:grpSpPr>
      <p:sp>
        <p:nvSpPr>
          <p:cNvPr id="731" name="Google Shape;731;g1534e4e3e3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534e4e3e3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
        <p:cNvGrpSpPr/>
        <p:nvPr/>
      </p:nvGrpSpPr>
      <p:grpSpPr>
        <a:xfrm>
          <a:off x="0" y="0"/>
          <a:ext cx="0" cy="0"/>
          <a:chOff x="0" y="0"/>
          <a:chExt cx="0" cy="0"/>
        </a:xfrm>
      </p:grpSpPr>
      <p:sp>
        <p:nvSpPr>
          <p:cNvPr id="129" name="Google Shape;129;g919d9c0ce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919d9c0ce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6"/>
        <p:cNvGrpSpPr/>
        <p:nvPr/>
      </p:nvGrpSpPr>
      <p:grpSpPr>
        <a:xfrm>
          <a:off x="0" y="0"/>
          <a:ext cx="0" cy="0"/>
          <a:chOff x="0" y="0"/>
          <a:chExt cx="0" cy="0"/>
        </a:xfrm>
      </p:grpSpPr>
      <p:sp>
        <p:nvSpPr>
          <p:cNvPr id="737" name="Google Shape;737;g1534e4e3e3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534e4e3e3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1"/>
        <p:cNvGrpSpPr/>
        <p:nvPr/>
      </p:nvGrpSpPr>
      <p:grpSpPr>
        <a:xfrm>
          <a:off x="0" y="0"/>
          <a:ext cx="0" cy="0"/>
          <a:chOff x="0" y="0"/>
          <a:chExt cx="0" cy="0"/>
        </a:xfrm>
      </p:grpSpPr>
      <p:sp>
        <p:nvSpPr>
          <p:cNvPr id="742" name="Google Shape;742;g1534e4e3e3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534e4e3e3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1"/>
        <p:cNvGrpSpPr/>
        <p:nvPr/>
      </p:nvGrpSpPr>
      <p:grpSpPr>
        <a:xfrm>
          <a:off x="0" y="0"/>
          <a:ext cx="0" cy="0"/>
          <a:chOff x="0" y="0"/>
          <a:chExt cx="0" cy="0"/>
        </a:xfrm>
      </p:grpSpPr>
      <p:sp>
        <p:nvSpPr>
          <p:cNvPr id="752" name="Google Shape;752;g1534e4e3e3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534e4e3e3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6"/>
        <p:cNvGrpSpPr/>
        <p:nvPr/>
      </p:nvGrpSpPr>
      <p:grpSpPr>
        <a:xfrm>
          <a:off x="0" y="0"/>
          <a:ext cx="0" cy="0"/>
          <a:chOff x="0" y="0"/>
          <a:chExt cx="0" cy="0"/>
        </a:xfrm>
      </p:grpSpPr>
      <p:sp>
        <p:nvSpPr>
          <p:cNvPr id="757" name="Google Shape;757;g1534e4e3e3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534e4e3e3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5"/>
        <p:cNvGrpSpPr/>
        <p:nvPr/>
      </p:nvGrpSpPr>
      <p:grpSpPr>
        <a:xfrm>
          <a:off x="0" y="0"/>
          <a:ext cx="0" cy="0"/>
          <a:chOff x="0" y="0"/>
          <a:chExt cx="0" cy="0"/>
        </a:xfrm>
      </p:grpSpPr>
      <p:sp>
        <p:nvSpPr>
          <p:cNvPr id="766" name="Google Shape;766;g155cc0001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55cc0001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4"/>
        <p:cNvGrpSpPr/>
        <p:nvPr/>
      </p:nvGrpSpPr>
      <p:grpSpPr>
        <a:xfrm>
          <a:off x="0" y="0"/>
          <a:ext cx="0" cy="0"/>
          <a:chOff x="0" y="0"/>
          <a:chExt cx="0" cy="0"/>
        </a:xfrm>
      </p:grpSpPr>
      <p:sp>
        <p:nvSpPr>
          <p:cNvPr id="775" name="Google Shape;775;g1534e4e3e3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534e4e3e3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3"/>
        <p:cNvGrpSpPr/>
        <p:nvPr/>
      </p:nvGrpSpPr>
      <p:grpSpPr>
        <a:xfrm>
          <a:off x="0" y="0"/>
          <a:ext cx="0" cy="0"/>
          <a:chOff x="0" y="0"/>
          <a:chExt cx="0" cy="0"/>
        </a:xfrm>
      </p:grpSpPr>
      <p:sp>
        <p:nvSpPr>
          <p:cNvPr id="784" name="Google Shape;784;g15307c0015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5307c0015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9"/>
        <p:cNvGrpSpPr/>
        <p:nvPr/>
      </p:nvGrpSpPr>
      <p:grpSpPr>
        <a:xfrm>
          <a:off x="0" y="0"/>
          <a:ext cx="0" cy="0"/>
          <a:chOff x="0" y="0"/>
          <a:chExt cx="0" cy="0"/>
        </a:xfrm>
      </p:grpSpPr>
      <p:sp>
        <p:nvSpPr>
          <p:cNvPr id="790" name="Google Shape;790;g9c5415c0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9c5415c0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6"/>
        <p:cNvGrpSpPr/>
        <p:nvPr/>
      </p:nvGrpSpPr>
      <p:grpSpPr>
        <a:xfrm>
          <a:off x="0" y="0"/>
          <a:ext cx="0" cy="0"/>
          <a:chOff x="0" y="0"/>
          <a:chExt cx="0" cy="0"/>
        </a:xfrm>
      </p:grpSpPr>
      <p:sp>
        <p:nvSpPr>
          <p:cNvPr id="797" name="Google Shape;797;g9c5415c02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9c5415c02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1"/>
        <p:cNvGrpSpPr/>
        <p:nvPr/>
      </p:nvGrpSpPr>
      <p:grpSpPr>
        <a:xfrm>
          <a:off x="0" y="0"/>
          <a:ext cx="0" cy="0"/>
          <a:chOff x="0" y="0"/>
          <a:chExt cx="0" cy="0"/>
        </a:xfrm>
      </p:grpSpPr>
      <p:sp>
        <p:nvSpPr>
          <p:cNvPr id="802" name="Google Shape;802;g17a4d9277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7a4d9277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
        <p:cNvGrpSpPr/>
        <p:nvPr/>
      </p:nvGrpSpPr>
      <p:grpSpPr>
        <a:xfrm>
          <a:off x="0" y="0"/>
          <a:ext cx="0" cy="0"/>
          <a:chOff x="0" y="0"/>
          <a:chExt cx="0" cy="0"/>
        </a:xfrm>
      </p:grpSpPr>
      <p:sp>
        <p:nvSpPr>
          <p:cNvPr id="136" name="Google Shape;136;g919d9c0ce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919d9c0ce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0"/>
        <p:cNvGrpSpPr/>
        <p:nvPr/>
      </p:nvGrpSpPr>
      <p:grpSpPr>
        <a:xfrm>
          <a:off x="0" y="0"/>
          <a:ext cx="0" cy="0"/>
          <a:chOff x="0" y="0"/>
          <a:chExt cx="0" cy="0"/>
        </a:xfrm>
      </p:grpSpPr>
      <p:sp>
        <p:nvSpPr>
          <p:cNvPr id="811" name="Google Shape;811;g9c5415c02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9c5415c02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9"/>
        <p:cNvGrpSpPr/>
        <p:nvPr/>
      </p:nvGrpSpPr>
      <p:grpSpPr>
        <a:xfrm>
          <a:off x="0" y="0"/>
          <a:ext cx="0" cy="0"/>
          <a:chOff x="0" y="0"/>
          <a:chExt cx="0" cy="0"/>
        </a:xfrm>
      </p:grpSpPr>
      <p:sp>
        <p:nvSpPr>
          <p:cNvPr id="820" name="Google Shape;820;g9c5415c02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9c5415c02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8"/>
        <p:cNvGrpSpPr/>
        <p:nvPr/>
      </p:nvGrpSpPr>
      <p:grpSpPr>
        <a:xfrm>
          <a:off x="0" y="0"/>
          <a:ext cx="0" cy="0"/>
          <a:chOff x="0" y="0"/>
          <a:chExt cx="0" cy="0"/>
        </a:xfrm>
      </p:grpSpPr>
      <p:sp>
        <p:nvSpPr>
          <p:cNvPr id="829" name="Google Shape;829;g9c5415c02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9c5415c0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7"/>
        <p:cNvGrpSpPr/>
        <p:nvPr/>
      </p:nvGrpSpPr>
      <p:grpSpPr>
        <a:xfrm>
          <a:off x="0" y="0"/>
          <a:ext cx="0" cy="0"/>
          <a:chOff x="0" y="0"/>
          <a:chExt cx="0" cy="0"/>
        </a:xfrm>
      </p:grpSpPr>
      <p:sp>
        <p:nvSpPr>
          <p:cNvPr id="838" name="Google Shape;838;g9c5415c02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9c5415c02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7"/>
        <p:cNvGrpSpPr/>
        <p:nvPr/>
      </p:nvGrpSpPr>
      <p:grpSpPr>
        <a:xfrm>
          <a:off x="0" y="0"/>
          <a:ext cx="0" cy="0"/>
          <a:chOff x="0" y="0"/>
          <a:chExt cx="0" cy="0"/>
        </a:xfrm>
      </p:grpSpPr>
      <p:sp>
        <p:nvSpPr>
          <p:cNvPr id="848" name="Google Shape;848;g9c5415c02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9c5415c02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7"/>
        <p:cNvGrpSpPr/>
        <p:nvPr/>
      </p:nvGrpSpPr>
      <p:grpSpPr>
        <a:xfrm>
          <a:off x="0" y="0"/>
          <a:ext cx="0" cy="0"/>
          <a:chOff x="0" y="0"/>
          <a:chExt cx="0" cy="0"/>
        </a:xfrm>
      </p:grpSpPr>
      <p:sp>
        <p:nvSpPr>
          <p:cNvPr id="858" name="Google Shape;858;g9c5415c02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9c5415c02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6"/>
        <p:cNvGrpSpPr/>
        <p:nvPr/>
      </p:nvGrpSpPr>
      <p:grpSpPr>
        <a:xfrm>
          <a:off x="0" y="0"/>
          <a:ext cx="0" cy="0"/>
          <a:chOff x="0" y="0"/>
          <a:chExt cx="0" cy="0"/>
        </a:xfrm>
      </p:grpSpPr>
      <p:sp>
        <p:nvSpPr>
          <p:cNvPr id="867" name="Google Shape;867;g9c5415c02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9c5415c02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8"/>
        <p:cNvGrpSpPr/>
        <p:nvPr/>
      </p:nvGrpSpPr>
      <p:grpSpPr>
        <a:xfrm>
          <a:off x="0" y="0"/>
          <a:ext cx="0" cy="0"/>
          <a:chOff x="0" y="0"/>
          <a:chExt cx="0" cy="0"/>
        </a:xfrm>
      </p:grpSpPr>
      <p:sp>
        <p:nvSpPr>
          <p:cNvPr id="879" name="Google Shape;879;g9c5415c02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9c5415c02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4"/>
        <p:cNvGrpSpPr/>
        <p:nvPr/>
      </p:nvGrpSpPr>
      <p:grpSpPr>
        <a:xfrm>
          <a:off x="0" y="0"/>
          <a:ext cx="0" cy="0"/>
          <a:chOff x="0" y="0"/>
          <a:chExt cx="0" cy="0"/>
        </a:xfrm>
      </p:grpSpPr>
      <p:sp>
        <p:nvSpPr>
          <p:cNvPr id="885" name="Google Shape;885;g9c5415c02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9c5415c02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4"/>
        <p:cNvGrpSpPr/>
        <p:nvPr/>
      </p:nvGrpSpPr>
      <p:grpSpPr>
        <a:xfrm>
          <a:off x="0" y="0"/>
          <a:ext cx="0" cy="0"/>
          <a:chOff x="0" y="0"/>
          <a:chExt cx="0" cy="0"/>
        </a:xfrm>
      </p:grpSpPr>
      <p:sp>
        <p:nvSpPr>
          <p:cNvPr id="895" name="Google Shape;895;g9c5415c02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9c5415c02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1pPr>
            <a:lvl2pPr lvl="1"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2pPr>
            <a:lvl3pPr lvl="2"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3pPr>
            <a:lvl4pPr lvl="3"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4pPr>
            <a:lvl5pPr lvl="4"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5pPr>
            <a:lvl6pPr lvl="5"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6pPr>
            <a:lvl7pPr lvl="6"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7pPr>
            <a:lvl8pPr lvl="7"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8pPr>
            <a:lvl9pPr lvl="8"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Nunito"/>
              <a:buNone/>
              <a:defRPr b="0">
                <a:latin typeface="Nunito"/>
                <a:ea typeface="Nunito"/>
                <a:cs typeface="Nunito"/>
                <a:sym typeface="Nunit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panose="020F0502020204030203"/>
              <a:buChar char="●"/>
              <a:defRPr sz="1800">
                <a:solidFill>
                  <a:schemeClr val="dk2"/>
                </a:solidFill>
                <a:latin typeface="Lato" panose="020F0502020204030203"/>
                <a:ea typeface="Lato" panose="020F0502020204030203"/>
                <a:cs typeface="Lato" panose="020F0502020204030203"/>
                <a:sym typeface="Lato" panose="020F0502020204030203"/>
              </a:defRPr>
            </a:lvl1pPr>
            <a:lvl2pPr marL="914400" lvl="1"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2pPr>
            <a:lvl3pPr marL="1371600" lvl="2"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3pPr>
            <a:lvl4pPr marL="1828800" lvl="3"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4pPr>
            <a:lvl5pPr marL="2286000" lvl="4"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5pPr>
            <a:lvl6pPr marL="2743200" lvl="5"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6pPr>
            <a:lvl7pPr marL="3200400" lvl="6"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7pPr>
            <a:lvl8pPr marL="3657600" lvl="7"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8pPr>
            <a:lvl9pPr marL="4114800" lvl="8" indent="-317500" rtl="0">
              <a:lnSpc>
                <a:spcPct val="115000"/>
              </a:lnSpc>
              <a:spcBef>
                <a:spcPts val="1600"/>
              </a:spcBef>
              <a:spcAft>
                <a:spcPts val="160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panose="020F0502020204030203"/>
                <a:ea typeface="Lato" panose="020F0502020204030203"/>
                <a:cs typeface="Lato" panose="020F0502020204030203"/>
                <a:sym typeface="Lato" panose="020F0502020204030203"/>
              </a:defRPr>
            </a:lvl1pPr>
            <a:lvl2pPr lvl="1" algn="r" rtl="0">
              <a:buNone/>
              <a:defRPr sz="1000">
                <a:solidFill>
                  <a:schemeClr val="dk2"/>
                </a:solidFill>
                <a:latin typeface="Lato" panose="020F0502020204030203"/>
                <a:ea typeface="Lato" panose="020F0502020204030203"/>
                <a:cs typeface="Lato" panose="020F0502020204030203"/>
                <a:sym typeface="Lato" panose="020F0502020204030203"/>
              </a:defRPr>
            </a:lvl2pPr>
            <a:lvl3pPr lvl="2" algn="r" rtl="0">
              <a:buNone/>
              <a:defRPr sz="1000">
                <a:solidFill>
                  <a:schemeClr val="dk2"/>
                </a:solidFill>
                <a:latin typeface="Lato" panose="020F0502020204030203"/>
                <a:ea typeface="Lato" panose="020F0502020204030203"/>
                <a:cs typeface="Lato" panose="020F0502020204030203"/>
                <a:sym typeface="Lato" panose="020F0502020204030203"/>
              </a:defRPr>
            </a:lvl3pPr>
            <a:lvl4pPr lvl="3" algn="r" rtl="0">
              <a:buNone/>
              <a:defRPr sz="1000">
                <a:solidFill>
                  <a:schemeClr val="dk2"/>
                </a:solidFill>
                <a:latin typeface="Lato" panose="020F0502020204030203"/>
                <a:ea typeface="Lato" panose="020F0502020204030203"/>
                <a:cs typeface="Lato" panose="020F0502020204030203"/>
                <a:sym typeface="Lato" panose="020F0502020204030203"/>
              </a:defRPr>
            </a:lvl4pPr>
            <a:lvl5pPr lvl="4" algn="r" rtl="0">
              <a:buNone/>
              <a:defRPr sz="1000">
                <a:solidFill>
                  <a:schemeClr val="dk2"/>
                </a:solidFill>
                <a:latin typeface="Lato" panose="020F0502020204030203"/>
                <a:ea typeface="Lato" panose="020F0502020204030203"/>
                <a:cs typeface="Lato" panose="020F0502020204030203"/>
                <a:sym typeface="Lato" panose="020F0502020204030203"/>
              </a:defRPr>
            </a:lvl5pPr>
            <a:lvl6pPr lvl="5" algn="r" rtl="0">
              <a:buNone/>
              <a:defRPr sz="1000">
                <a:solidFill>
                  <a:schemeClr val="dk2"/>
                </a:solidFill>
                <a:latin typeface="Lato" panose="020F0502020204030203"/>
                <a:ea typeface="Lato" panose="020F0502020204030203"/>
                <a:cs typeface="Lato" panose="020F0502020204030203"/>
                <a:sym typeface="Lato" panose="020F0502020204030203"/>
              </a:defRPr>
            </a:lvl6pPr>
            <a:lvl7pPr lvl="6" algn="r" rtl="0">
              <a:buNone/>
              <a:defRPr sz="1000">
                <a:solidFill>
                  <a:schemeClr val="dk2"/>
                </a:solidFill>
                <a:latin typeface="Lato" panose="020F0502020204030203"/>
                <a:ea typeface="Lato" panose="020F0502020204030203"/>
                <a:cs typeface="Lato" panose="020F0502020204030203"/>
                <a:sym typeface="Lato" panose="020F0502020204030203"/>
              </a:defRPr>
            </a:lvl7pPr>
            <a:lvl8pPr lvl="7" algn="r" rtl="0">
              <a:buNone/>
              <a:defRPr sz="1000">
                <a:solidFill>
                  <a:schemeClr val="dk2"/>
                </a:solidFill>
                <a:latin typeface="Lato" panose="020F0502020204030203"/>
                <a:ea typeface="Lato" panose="020F0502020204030203"/>
                <a:cs typeface="Lato" panose="020F0502020204030203"/>
                <a:sym typeface="Lato" panose="020F0502020204030203"/>
              </a:defRPr>
            </a:lvl8pPr>
            <a:lvl9pPr lvl="8" algn="r" rtl="0">
              <a:buNone/>
              <a:defRPr sz="1000">
                <a:solidFill>
                  <a:schemeClr val="dk2"/>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100.xml"/><Relationship Id="rId5" Type="http://schemas.openxmlformats.org/officeDocument/2006/relationships/slideLayout" Target="../slideLayouts/slideLayout1.xml"/><Relationship Id="rId4" Type="http://schemas.openxmlformats.org/officeDocument/2006/relationships/hyperlink" Target="https://www.copyrightlaws.com/copyright-tips-legally-using-google-images/" TargetMode="External"/><Relationship Id="rId3" Type="http://schemas.openxmlformats.org/officeDocument/2006/relationships/hyperlink" Target="https://support.google.com/legal/answer/4558836?hl=en&amp;ref_topic=4558877" TargetMode="External"/><Relationship Id="rId2" Type="http://schemas.openxmlformats.org/officeDocument/2006/relationships/hyperlink" Target="https://support.google.com/legal/answer/4558992?hl=en&amp;ref_topic=4558877" TargetMode="External"/><Relationship Id="rId1" Type="http://schemas.openxmlformats.org/officeDocument/2006/relationships/hyperlink" Target="https://support.google.com/legal/answer/3463239?hl=en&amp;ref_topic=4558877"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hyperlink" Target="https://spark.adobe.com/video/mcU6p4hoECL1y" TargetMode="External"/><Relationship Id="rId7" Type="http://schemas.openxmlformats.org/officeDocument/2006/relationships/hyperlink" Target="https://docs.google.com/presentation/d/e/2PACX-1vQVwGZhgRF44PgTh90d8LQD9kTB2pqQHG6VrL2RGTW7t1cdM3t5izLArwDcBEl4jn87EAiJfJMLq1C5/pub?start=true&amp;loop=false&amp;delayms=3000" TargetMode="External"/><Relationship Id="rId6" Type="http://schemas.openxmlformats.org/officeDocument/2006/relationships/hyperlink" Target="http://www.fromtexttospeech.com/" TargetMode="External"/><Relationship Id="rId5" Type="http://schemas.openxmlformats.org/officeDocument/2006/relationships/hyperlink" Target="http://www.orangefreesounds.com/walking-through-city-park-ambience/" TargetMode="External"/><Relationship Id="rId4" Type="http://schemas.openxmlformats.org/officeDocument/2006/relationships/hyperlink" Target="https://influencermarketinghub.com/free-video-editing-software/" TargetMode="External"/><Relationship Id="rId3" Type="http://schemas.openxmlformats.org/officeDocument/2006/relationships/hyperlink" Target="https://parenting.firstcry.com/articles/top-20-short-moral-stories-for-children/" TargetMode="External"/><Relationship Id="rId2" Type="http://schemas.openxmlformats.org/officeDocument/2006/relationships/hyperlink" Target="http://www.english-for-students.com/Very-Short-Stories-for-Kids.html" TargetMode="External"/><Relationship Id="rId10" Type="http://schemas.openxmlformats.org/officeDocument/2006/relationships/notesSlide" Target="../notesSlides/notesSlide102.xml"/><Relationship Id="rId1" Type="http://schemas.openxmlformats.org/officeDocument/2006/relationships/hyperlink" Target="https://americanliterature.com/short-short-stories" TargetMode="External"/></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1.xml"/><Relationship Id="rId2" Type="http://schemas.openxmlformats.org/officeDocument/2006/relationships/hyperlink" Target="https://spark.adobe.com/video/mcU6p4hoECL1y" TargetMode="External"/><Relationship Id="rId1" Type="http://schemas.openxmlformats.org/officeDocument/2006/relationships/hyperlink" Target="https://docs.google.com/presentation/d/e/2PACX-1vQVwGZhgRF44PgTh90d8LQD9kTB2pqQHG6VrL2RGTW7t1cdM3t5izLArwDcBEl4jn87EAiJfJMLq1C5/pub?start=true&amp;loop=false&amp;delayms=3000" TargetMode="External"/></Relationships>
</file>

<file path=ppt/slides/_rels/slide104.xml.rels><?xml version="1.0" encoding="UTF-8" standalone="yes"?>
<Relationships xmlns="http://schemas.openxmlformats.org/package/2006/relationships"><Relationship Id="rId5" Type="http://schemas.openxmlformats.org/officeDocument/2006/relationships/notesSlide" Target="../notesSlides/notesSlide104.xml"/><Relationship Id="rId4" Type="http://schemas.openxmlformats.org/officeDocument/2006/relationships/slideLayout" Target="../slideLayouts/slideLayout1.xml"/><Relationship Id="rId3" Type="http://schemas.openxmlformats.org/officeDocument/2006/relationships/hyperlink" Target="https://lwks.com/" TargetMode="External"/><Relationship Id="rId2" Type="http://schemas.openxmlformats.org/officeDocument/2006/relationships/hyperlink" Target="https://www.videostudiopro.com/en/free-trials/" TargetMode="External"/><Relationship Id="rId1" Type="http://schemas.openxmlformats.org/officeDocument/2006/relationships/hyperlink" Target="https://www.openshot.org/"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xml"/><Relationship Id="rId1" Type="http://schemas.openxmlformats.org/officeDocument/2006/relationships/image" Target="../media/image64.jpe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image" Target="../media/image65.jpe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image" Target="../media/image6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image" Target="../media/image67.jpe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image" Target="../media/image69.jpe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xml"/><Relationship Id="rId1" Type="http://schemas.openxmlformats.org/officeDocument/2006/relationships/image" Target="../media/image70.jpe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xml"/><Relationship Id="rId1" Type="http://schemas.openxmlformats.org/officeDocument/2006/relationships/image" Target="../media/image71.jpe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xml"/><Relationship Id="rId1" Type="http://schemas.openxmlformats.org/officeDocument/2006/relationships/image" Target="../media/image72.jpe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xml"/><Relationship Id="rId1" Type="http://schemas.openxmlformats.org/officeDocument/2006/relationships/image" Target="../media/image73.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image" Target="../media/image7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image" Target="../media/image76.GIF"/></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xml"/><Relationship Id="rId1" Type="http://schemas.openxmlformats.org/officeDocument/2006/relationships/image" Target="../media/image77.jpe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xml"/><Relationship Id="rId1" Type="http://schemas.openxmlformats.org/officeDocument/2006/relationships/image" Target="../media/image78.jpe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xml"/><Relationship Id="rId1" Type="http://schemas.openxmlformats.org/officeDocument/2006/relationships/image" Target="../media/image79.jpe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xml"/><Relationship Id="rId1" Type="http://schemas.openxmlformats.org/officeDocument/2006/relationships/image" Target="../media/image80.jpe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xml"/><Relationship Id="rId1" Type="http://schemas.openxmlformats.org/officeDocument/2006/relationships/image" Target="../media/image81.jpe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xml"/><Relationship Id="rId1" Type="http://schemas.openxmlformats.org/officeDocument/2006/relationships/image" Target="../media/image82.jpe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xml"/><Relationship Id="rId1" Type="http://schemas.openxmlformats.org/officeDocument/2006/relationships/image" Target="../media/image83.jpe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xml"/><Relationship Id="rId1" Type="http://schemas.openxmlformats.org/officeDocument/2006/relationships/image" Target="../media/image8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xml"/><Relationship Id="rId1" Type="http://schemas.openxmlformats.org/officeDocument/2006/relationships/image" Target="../media/image85.GI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xml"/><Relationship Id="rId1" Type="http://schemas.openxmlformats.org/officeDocument/2006/relationships/image" Target="../media/image86.jpe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xml"/><Relationship Id="rId1" Type="http://schemas.openxmlformats.org/officeDocument/2006/relationships/image" Target="../media/image87.jpe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xml"/><Relationship Id="rId1" Type="http://schemas.openxmlformats.org/officeDocument/2006/relationships/image" Target="../media/image88.jpe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1.xml"/><Relationship Id="rId1" Type="http://schemas.openxmlformats.org/officeDocument/2006/relationships/image" Target="../media/image89.jpe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1.xml"/><Relationship Id="rId1" Type="http://schemas.openxmlformats.org/officeDocument/2006/relationships/image" Target="../media/image90.jpe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xml"/><Relationship Id="rId1" Type="http://schemas.openxmlformats.org/officeDocument/2006/relationships/image" Target="../media/image91.jpe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image" Target="../media/image92.GI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xml"/><Relationship Id="rId1" Type="http://schemas.openxmlformats.org/officeDocument/2006/relationships/image" Target="../media/image93.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xml"/><Relationship Id="rId1" Type="http://schemas.openxmlformats.org/officeDocument/2006/relationships/image" Target="../media/image94.jpe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xml"/><Relationship Id="rId1" Type="http://schemas.openxmlformats.org/officeDocument/2006/relationships/hyperlink" Target="http://www.canonoutsideofauto.ca/play/" TargetMode="Externa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xml"/><Relationship Id="rId1" Type="http://schemas.openxmlformats.org/officeDocument/2006/relationships/image" Target="../media/image95.jpe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1.xml"/><Relationship Id="rId1" Type="http://schemas.openxmlformats.org/officeDocument/2006/relationships/image" Target="../media/image96.jpe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1.xml"/><Relationship Id="rId1" Type="http://schemas.openxmlformats.org/officeDocument/2006/relationships/image" Target="../media/image97.jpe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xml"/><Relationship Id="rId1" Type="http://schemas.openxmlformats.org/officeDocument/2006/relationships/image" Target="../media/image98.jpe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xml"/><Relationship Id="rId1" Type="http://schemas.openxmlformats.org/officeDocument/2006/relationships/image" Target="../media/image99.jpe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image" Target="../media/image100.jpe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xml"/><Relationship Id="rId1" Type="http://schemas.openxmlformats.org/officeDocument/2006/relationships/image" Target="../media/image10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1.xml"/><Relationship Id="rId1" Type="http://schemas.openxmlformats.org/officeDocument/2006/relationships/image" Target="../media/image102.jpe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xml"/><Relationship Id="rId1" Type="http://schemas.openxmlformats.org/officeDocument/2006/relationships/image" Target="../media/image103.jpe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1.xml"/><Relationship Id="rId1" Type="http://schemas.openxmlformats.org/officeDocument/2006/relationships/image" Target="../media/image104.jpe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xml"/><Relationship Id="rId1" Type="http://schemas.openxmlformats.org/officeDocument/2006/relationships/image" Target="../media/image105.jpe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xml"/><Relationship Id="rId1" Type="http://schemas.openxmlformats.org/officeDocument/2006/relationships/image" Target="../media/image106.jpe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8" Type="http://schemas.openxmlformats.org/officeDocument/2006/relationships/notesSlide" Target="../notesSlides/notesSlide156.xml"/><Relationship Id="rId7" Type="http://schemas.openxmlformats.org/officeDocument/2006/relationships/slideLayout" Target="../slideLayouts/slideLayout1.xml"/><Relationship Id="rId6" Type="http://schemas.openxmlformats.org/officeDocument/2006/relationships/hyperlink" Target="https://dima.fi/exposure/" TargetMode="External"/><Relationship Id="rId5" Type="http://schemas.openxmlformats.org/officeDocument/2006/relationships/hyperlink" Target="http://photography-mapped.com/interact.html" TargetMode="External"/><Relationship Id="rId4" Type="http://schemas.openxmlformats.org/officeDocument/2006/relationships/hyperlink" Target="http://www.andersenimages.com/tutorials/exposure-simulator/" TargetMode="External"/><Relationship Id="rId3" Type="http://schemas.openxmlformats.org/officeDocument/2006/relationships/hyperlink" Target="http://www.canonoutsideofauto.ca/play/" TargetMode="External"/><Relationship Id="rId2" Type="http://schemas.openxmlformats.org/officeDocument/2006/relationships/hyperlink" Target="https://petapixel.com/2016/09/14/20-composition-techniques-will-improve-photos/" TargetMode="External"/><Relationship Id="rId1" Type="http://schemas.openxmlformats.org/officeDocument/2006/relationships/hyperlink" Target="https://capturetheatlas.com/photography-basics/"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1.xml"/><Relationship Id="rId1" Type="http://schemas.openxmlformats.org/officeDocument/2006/relationships/image" Target="../media/image107.jpe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1.xml"/><Relationship Id="rId1" Type="http://schemas.openxmlformats.org/officeDocument/2006/relationships/image" Target="../media/image10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1.xml"/><Relationship Id="rId1" Type="http://schemas.openxmlformats.org/officeDocument/2006/relationships/image" Target="../media/image109.jpe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11.xml"/><Relationship Id="rId1" Type="http://schemas.openxmlformats.org/officeDocument/2006/relationships/image" Target="../media/image110.jpe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1.xml"/><Relationship Id="rId1" Type="http://schemas.openxmlformats.org/officeDocument/2006/relationships/image" Target="../media/image111.jpe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1.xml"/><Relationship Id="rId1" Type="http://schemas.openxmlformats.org/officeDocument/2006/relationships/image" Target="../media/image112.jpe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11.xml"/><Relationship Id="rId1" Type="http://schemas.openxmlformats.org/officeDocument/2006/relationships/image" Target="../media/image113.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11.xml"/><Relationship Id="rId1" Type="http://schemas.openxmlformats.org/officeDocument/2006/relationships/image" Target="../media/image114.jpe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11.xml"/><Relationship Id="rId1" Type="http://schemas.openxmlformats.org/officeDocument/2006/relationships/image" Target="../media/image115.jpe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1.xml"/><Relationship Id="rId1" Type="http://schemas.openxmlformats.org/officeDocument/2006/relationships/image" Target="../media/image116.jpe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11.xml"/><Relationship Id="rId1" Type="http://schemas.openxmlformats.org/officeDocument/2006/relationships/image" Target="../media/image117.jpe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1.xml"/><Relationship Id="rId1" Type="http://schemas.openxmlformats.org/officeDocument/2006/relationships/hyperlink" Target="https://www.adorama.com/alc/buying-guide-photo-studio-backdrops/" TargetMode="Externa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1.xml"/><Relationship Id="rId1" Type="http://schemas.openxmlformats.org/officeDocument/2006/relationships/hyperlink" Target="https://www.adorama.com/alc/what-is-depth-of-field/" TargetMode="External"/></Relationships>
</file>

<file path=ppt/slides/_rels/slide177.xml.rels><?xml version="1.0" encoding="UTF-8" standalone="yes"?>
<Relationships xmlns="http://schemas.openxmlformats.org/package/2006/relationships"><Relationship Id="rId4" Type="http://schemas.openxmlformats.org/officeDocument/2006/relationships/notesSlide" Target="../notesSlides/notesSlide177.xml"/><Relationship Id="rId3" Type="http://schemas.openxmlformats.org/officeDocument/2006/relationships/slideLayout" Target="../slideLayouts/slideLayout1.xml"/><Relationship Id="rId2" Type="http://schemas.openxmlformats.org/officeDocument/2006/relationships/image" Target="../media/image118.jpeg"/><Relationship Id="rId1" Type="http://schemas.openxmlformats.org/officeDocument/2006/relationships/hyperlink" Target="http://www.youtube.com/watch?v=10ehGNI-4Yw" TargetMode="External"/></Relationships>
</file>

<file path=ppt/slides/_rels/slide178.xml.rels><?xml version="1.0" encoding="UTF-8" standalone="yes"?>
<Relationships xmlns="http://schemas.openxmlformats.org/package/2006/relationships"><Relationship Id="rId4" Type="http://schemas.openxmlformats.org/officeDocument/2006/relationships/notesSlide" Target="../notesSlides/notesSlide178.xml"/><Relationship Id="rId3" Type="http://schemas.openxmlformats.org/officeDocument/2006/relationships/slideLayout" Target="../slideLayouts/slideLayout1.xml"/><Relationship Id="rId2" Type="http://schemas.openxmlformats.org/officeDocument/2006/relationships/image" Target="../media/image119.jpeg"/><Relationship Id="rId1" Type="http://schemas.openxmlformats.org/officeDocument/2006/relationships/hyperlink" Target="http://www.youtube.com/watch?v=0nG7pAXRgvE" TargetMode="External"/></Relationships>
</file>

<file path=ppt/slides/_rels/slide179.xml.rels><?xml version="1.0" encoding="UTF-8" standalone="yes"?>
<Relationships xmlns="http://schemas.openxmlformats.org/package/2006/relationships"><Relationship Id="rId4" Type="http://schemas.openxmlformats.org/officeDocument/2006/relationships/notesSlide" Target="../notesSlides/notesSlide179.xml"/><Relationship Id="rId3" Type="http://schemas.openxmlformats.org/officeDocument/2006/relationships/slideLayout" Target="../slideLayouts/slideLayout1.xml"/><Relationship Id="rId2" Type="http://schemas.openxmlformats.org/officeDocument/2006/relationships/image" Target="../media/image120.jpeg"/><Relationship Id="rId1" Type="http://schemas.openxmlformats.org/officeDocument/2006/relationships/hyperlink" Target="http://www.youtube.com/watch?v=QlcmMHEASmE" TargetMode="Externa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hyperlink" Target="https://confluence.gallatin.nyu.edu/sections/creative-non-fiction/the-storytelling-animal" TargetMode="External"/></Relationships>
</file>

<file path=ppt/slides/_rels/slide180.xml.rels><?xml version="1.0" encoding="UTF-8" standalone="yes"?>
<Relationships xmlns="http://schemas.openxmlformats.org/package/2006/relationships"><Relationship Id="rId4" Type="http://schemas.openxmlformats.org/officeDocument/2006/relationships/notesSlide" Target="../notesSlides/notesSlide180.xml"/><Relationship Id="rId3" Type="http://schemas.openxmlformats.org/officeDocument/2006/relationships/slideLayout" Target="../slideLayouts/slideLayout1.xml"/><Relationship Id="rId2" Type="http://schemas.openxmlformats.org/officeDocument/2006/relationships/image" Target="../media/image121.jpeg"/><Relationship Id="rId1" Type="http://schemas.openxmlformats.org/officeDocument/2006/relationships/hyperlink" Target="http://www.youtube.com/watch?v=vCt4vJUVNhg" TargetMode="External"/></Relationships>
</file>

<file path=ppt/slides/_rels/slide181.xml.rels><?xml version="1.0" encoding="UTF-8" standalone="yes"?>
<Relationships xmlns="http://schemas.openxmlformats.org/package/2006/relationships"><Relationship Id="rId4" Type="http://schemas.openxmlformats.org/officeDocument/2006/relationships/notesSlide" Target="../notesSlides/notesSlide181.xml"/><Relationship Id="rId3" Type="http://schemas.openxmlformats.org/officeDocument/2006/relationships/slideLayout" Target="../slideLayouts/slideLayout1.xml"/><Relationship Id="rId2" Type="http://schemas.openxmlformats.org/officeDocument/2006/relationships/image" Target="../media/image122.jpeg"/><Relationship Id="rId1" Type="http://schemas.openxmlformats.org/officeDocument/2006/relationships/hyperlink" Target="http://www.youtube.com/watch?v=Dhj8fnodWCE" TargetMode="External"/></Relationships>
</file>

<file path=ppt/slides/_rels/slide182.xml.rels><?xml version="1.0" encoding="UTF-8" standalone="yes"?>
<Relationships xmlns="http://schemas.openxmlformats.org/package/2006/relationships"><Relationship Id="rId4" Type="http://schemas.openxmlformats.org/officeDocument/2006/relationships/notesSlide" Target="../notesSlides/notesSlide182.xml"/><Relationship Id="rId3" Type="http://schemas.openxmlformats.org/officeDocument/2006/relationships/slideLayout" Target="../slideLayouts/slideLayout1.xml"/><Relationship Id="rId2" Type="http://schemas.openxmlformats.org/officeDocument/2006/relationships/image" Target="../media/image123.jpeg"/><Relationship Id="rId1" Type="http://schemas.openxmlformats.org/officeDocument/2006/relationships/hyperlink" Target="http://www.youtube.com/watch?v=izTDbJ23_ws" TargetMode="External"/></Relationships>
</file>

<file path=ppt/slides/_rels/slide183.xml.rels><?xml version="1.0" encoding="UTF-8" standalone="yes"?>
<Relationships xmlns="http://schemas.openxmlformats.org/package/2006/relationships"><Relationship Id="rId4" Type="http://schemas.openxmlformats.org/officeDocument/2006/relationships/notesSlide" Target="../notesSlides/notesSlide183.xml"/><Relationship Id="rId3" Type="http://schemas.openxmlformats.org/officeDocument/2006/relationships/slideLayout" Target="../slideLayouts/slideLayout1.xml"/><Relationship Id="rId2" Type="http://schemas.openxmlformats.org/officeDocument/2006/relationships/hyperlink" Target="https://www.adorama.com/alc/14-basic-cinematography-techniques-for-better-cinematic-shots/#Extreme-long-shot" TargetMode="External"/><Relationship Id="rId1" Type="http://schemas.openxmlformats.org/officeDocument/2006/relationships/hyperlink" Target="https://www.studiobinder.com/blog/ultimate-guide-to-camera-shots/" TargetMode="Externa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hyperlink" Target="http://www.youtube.com/watch?v=sx7lBzHH7c8" TargetMode="External"/></Relationships>
</file>

<file path=ppt/slides/_rels/slide19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hyperlink" Target="https://twinery.org/" TargetMode="External"/><Relationship Id="rId7" Type="http://schemas.openxmlformats.org/officeDocument/2006/relationships/image" Target="../media/image124.png"/><Relationship Id="rId6" Type="http://schemas.openxmlformats.org/officeDocument/2006/relationships/hyperlink" Target="https://trulydrew.itch.io/divide" TargetMode="External"/><Relationship Id="rId5" Type="http://schemas.openxmlformats.org/officeDocument/2006/relationships/hyperlink" Target="https://ghoulnoise.itch.io/thereliefofimpact" TargetMode="External"/><Relationship Id="rId4" Type="http://schemas.openxmlformats.org/officeDocument/2006/relationships/hyperlink" Target="http://slimedaughter.com/games/twine/wtwla/" TargetMode="External"/><Relationship Id="rId3" Type="http://schemas.openxmlformats.org/officeDocument/2006/relationships/hyperlink" Target="http://astriddalmady.com/crossroads.html" TargetMode="External"/><Relationship Id="rId2" Type="http://schemas.openxmlformats.org/officeDocument/2006/relationships/hyperlink" Target="https://litrouke.itch.io/a-man-outside" TargetMode="External"/><Relationship Id="rId10" Type="http://schemas.openxmlformats.org/officeDocument/2006/relationships/notesSlide" Target="../notesSlides/notesSlide190.xml"/><Relationship Id="rId1" Type="http://schemas.openxmlformats.org/officeDocument/2006/relationships/hyperlink" Target="https://crowscrowscrows.itch.io/the-temple-of-no" TargetMode="External"/></Relationships>
</file>

<file path=ppt/slides/_rels/slide191.xml.rels><?xml version="1.0" encoding="UTF-8" standalone="yes"?>
<Relationships xmlns="http://schemas.openxmlformats.org/package/2006/relationships"><Relationship Id="rId7" Type="http://schemas.openxmlformats.org/officeDocument/2006/relationships/notesSlide" Target="../notesSlides/notesSlide191.xml"/><Relationship Id="rId6" Type="http://schemas.openxmlformats.org/officeDocument/2006/relationships/slideLayout" Target="../slideLayouts/slideLayout1.xml"/><Relationship Id="rId5" Type="http://schemas.openxmlformats.org/officeDocument/2006/relationships/hyperlink" Target="https://twinery.org/" TargetMode="External"/><Relationship Id="rId4" Type="http://schemas.openxmlformats.org/officeDocument/2006/relationships/image" Target="../media/image124.png"/><Relationship Id="rId3" Type="http://schemas.openxmlformats.org/officeDocument/2006/relationships/hyperlink" Target="https://patrishao.itch.io/alice-in-wonderland" TargetMode="External"/><Relationship Id="rId2" Type="http://schemas.openxmlformats.org/officeDocument/2006/relationships/hyperlink" Target="https://shxynez.itch.io/little-red" TargetMode="External"/><Relationship Id="rId1" Type="http://schemas.openxmlformats.org/officeDocument/2006/relationships/hyperlink" Target="https://alleleeflores.itch.io/the-bakers-inn-the-inn-of-no-return" TargetMode="External"/></Relationships>
</file>

<file path=ppt/slides/_rels/slide192.xml.rels><?xml version="1.0" encoding="UTF-8" standalone="yes"?>
<Relationships xmlns="http://schemas.openxmlformats.org/package/2006/relationships"><Relationship Id="rId9" Type="http://schemas.openxmlformats.org/officeDocument/2006/relationships/image" Target="../media/image124.png"/><Relationship Id="rId8" Type="http://schemas.openxmlformats.org/officeDocument/2006/relationships/hyperlink" Target="http://liverpoolcodeclub.org/projects/twine/" TargetMode="External"/><Relationship Id="rId7" Type="http://schemas.openxmlformats.org/officeDocument/2006/relationships/hyperlink" Target="https://diglibarts.whittier.edu/tutorial-basic-html-coding-for-twine/" TargetMode="External"/><Relationship Id="rId6" Type="http://schemas.openxmlformats.org/officeDocument/2006/relationships/hyperlink" Target="https://twine2.neocities.org/" TargetMode="External"/><Relationship Id="rId5" Type="http://schemas.openxmlformats.org/officeDocument/2006/relationships/hyperlink" Target="https://seriousplaylab.com/courses/3610b/new-media-resources/twine-2-0/" TargetMode="External"/><Relationship Id="rId4" Type="http://schemas.openxmlformats.org/officeDocument/2006/relationships/hyperlink" Target="https://damonwakes.wordpress.com/twine-for-beginners/" TargetMode="External"/><Relationship Id="rId3" Type="http://schemas.openxmlformats.org/officeDocument/2006/relationships/hyperlink" Target="http://www.adamhammond.com/twineguide/" TargetMode="External"/><Relationship Id="rId2" Type="http://schemas.openxmlformats.org/officeDocument/2006/relationships/hyperlink" Target="https://twinery.org/wiki/twine2:guide" TargetMode="External"/><Relationship Id="rId14" Type="http://schemas.openxmlformats.org/officeDocument/2006/relationships/notesSlide" Target="../notesSlides/notesSlide192.xml"/><Relationship Id="rId13" Type="http://schemas.openxmlformats.org/officeDocument/2006/relationships/slideLayout" Target="../slideLayouts/slideLayout1.xml"/><Relationship Id="rId12" Type="http://schemas.openxmlformats.org/officeDocument/2006/relationships/image" Target="../media/image125.jpeg"/><Relationship Id="rId11" Type="http://schemas.openxmlformats.org/officeDocument/2006/relationships/hyperlink" Target="http://www.youtube.com/watch?v=iKFZhIHD7Xk" TargetMode="External"/><Relationship Id="rId10" Type="http://schemas.openxmlformats.org/officeDocument/2006/relationships/hyperlink" Target="https://twinery.org/" TargetMode="External"/><Relationship Id="rId1" Type="http://schemas.openxmlformats.org/officeDocument/2006/relationships/hyperlink" Target="https://youtu.be/iKFZhIHD7Xk"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1.xml"/><Relationship Id="rId1" Type="http://schemas.openxmlformats.org/officeDocument/2006/relationships/hyperlink" Target="https://htmlcolorcodes.com/" TargetMode="Externa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4" Type="http://schemas.openxmlformats.org/officeDocument/2006/relationships/notesSlide" Target="../notesSlides/notesSlide199.xml"/><Relationship Id="rId3" Type="http://schemas.openxmlformats.org/officeDocument/2006/relationships/slideLayout" Target="../slideLayouts/slideLayout1.xml"/><Relationship Id="rId2" Type="http://schemas.openxmlformats.org/officeDocument/2006/relationships/hyperlink" Target="https://fonts.googleapis.com/css?family=Exo+2'" TargetMode="External"/><Relationship Id="rId1" Type="http://schemas.openxmlformats.org/officeDocument/2006/relationships/hyperlink" Target="https://twinery.org/forum/profile/import" TargetMode="External"/></Relationships>
</file>

<file path=ppt/slides/_rels/slide2.xml.rels><?xml version="1.0" encoding="UTF-8" standalone="yes"?>
<Relationships xmlns="http://schemas.openxmlformats.org/package/2006/relationships"><Relationship Id="rId9" Type="http://schemas.openxmlformats.org/officeDocument/2006/relationships/slide" Target="slide101.xml"/><Relationship Id="rId8" Type="http://schemas.openxmlformats.org/officeDocument/2006/relationships/slide" Target="slide87.xml"/><Relationship Id="rId7" Type="http://schemas.openxmlformats.org/officeDocument/2006/relationships/slide" Target="slide76.xml"/><Relationship Id="rId6" Type="http://schemas.openxmlformats.org/officeDocument/2006/relationships/slide" Target="slide65.xml"/><Relationship Id="rId5" Type="http://schemas.openxmlformats.org/officeDocument/2006/relationships/slide" Target="slide56.xml"/><Relationship Id="rId4" Type="http://schemas.openxmlformats.org/officeDocument/2006/relationships/slide" Target="slide37.xml"/><Relationship Id="rId3" Type="http://schemas.openxmlformats.org/officeDocument/2006/relationships/slide" Target="slide23.xml"/><Relationship Id="rId21" Type="http://schemas.openxmlformats.org/officeDocument/2006/relationships/notesSlide" Target="../notesSlides/notesSlide2.xml"/><Relationship Id="rId20" Type="http://schemas.openxmlformats.org/officeDocument/2006/relationships/slideLayout" Target="../slideLayouts/slideLayout1.xml"/><Relationship Id="rId2" Type="http://schemas.openxmlformats.org/officeDocument/2006/relationships/slide" Target="slide8.xml"/><Relationship Id="rId19" Type="http://schemas.openxmlformats.org/officeDocument/2006/relationships/slide" Target="slide269.xml"/><Relationship Id="rId18" Type="http://schemas.openxmlformats.org/officeDocument/2006/relationships/slide" Target="slide262.xml"/><Relationship Id="rId17" Type="http://schemas.openxmlformats.org/officeDocument/2006/relationships/slide" Target="slide254.xml"/><Relationship Id="rId16" Type="http://schemas.openxmlformats.org/officeDocument/2006/relationships/slide" Target="slide232.xml"/><Relationship Id="rId15" Type="http://schemas.openxmlformats.org/officeDocument/2006/relationships/slide" Target="slide220.xml"/><Relationship Id="rId14" Type="http://schemas.openxmlformats.org/officeDocument/2006/relationships/slide" Target="slide193.xml"/><Relationship Id="rId13" Type="http://schemas.openxmlformats.org/officeDocument/2006/relationships/slide" Target="slide186.xml"/><Relationship Id="rId12" Type="http://schemas.openxmlformats.org/officeDocument/2006/relationships/slide" Target="slide184.xml"/><Relationship Id="rId11" Type="http://schemas.openxmlformats.org/officeDocument/2006/relationships/slide" Target="slide169.xml"/><Relationship Id="rId10" Type="http://schemas.openxmlformats.org/officeDocument/2006/relationships/slide" Target="slide105.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7" Type="http://schemas.openxmlformats.org/officeDocument/2006/relationships/notesSlide" Target="../notesSlides/notesSlide212.xml"/><Relationship Id="rId6" Type="http://schemas.openxmlformats.org/officeDocument/2006/relationships/slideLayout" Target="../slideLayouts/slideLayout1.xml"/><Relationship Id="rId5" Type="http://schemas.openxmlformats.org/officeDocument/2006/relationships/hyperlink" Target="https://en.ac-illust.com/?gclid=CjwKCAjwzY2bBhB6EiwAPpUpZvjS1xTGQv8oDk2NBsr1hBoAyOLUebDSMZ4G0oobMTwdcryFwbvITBoCCeQQAvD_BwE" TargetMode="External"/><Relationship Id="rId4" Type="http://schemas.openxmlformats.org/officeDocument/2006/relationships/hyperlink" Target="https://free-images.com/" TargetMode="External"/><Relationship Id="rId3" Type="http://schemas.openxmlformats.org/officeDocument/2006/relationships/hyperlink" Target="https://stocksnap.io/" TargetMode="External"/><Relationship Id="rId2" Type="http://schemas.openxmlformats.org/officeDocument/2006/relationships/hyperlink" Target="https://pixabay.com/" TargetMode="External"/><Relationship Id="rId1" Type="http://schemas.openxmlformats.org/officeDocument/2006/relationships/hyperlink" Target="https://pikwizard.com/most-popular/free-google-images-no-copyright" TargetMode="External"/></Relationships>
</file>

<file path=ppt/slides/_rels/slide213.xml.rels><?xml version="1.0" encoding="UTF-8" standalone="yes"?>
<Relationships xmlns="http://schemas.openxmlformats.org/package/2006/relationships"><Relationship Id="rId6" Type="http://schemas.openxmlformats.org/officeDocument/2006/relationships/notesSlide" Target="../notesSlides/notesSlide213.xml"/><Relationship Id="rId5" Type="http://schemas.openxmlformats.org/officeDocument/2006/relationships/slideLayout" Target="../slideLayouts/slideLayout1.xml"/><Relationship Id="rId4" Type="http://schemas.openxmlformats.org/officeDocument/2006/relationships/hyperlink" Target="https://freemusicarchive.org/genres" TargetMode="External"/><Relationship Id="rId3" Type="http://schemas.openxmlformats.org/officeDocument/2006/relationships/hyperlink" Target="http://ccmixter.org/find-music" TargetMode="External"/><Relationship Id="rId2" Type="http://schemas.openxmlformats.org/officeDocument/2006/relationships/hyperlink" Target="https://freesound.org/browse/" TargetMode="External"/><Relationship Id="rId1" Type="http://schemas.openxmlformats.org/officeDocument/2006/relationships/hyperlink" Target="https://soundbible.com/" TargetMode="Externa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6" Type="http://schemas.openxmlformats.org/officeDocument/2006/relationships/notesSlide" Target="../notesSlides/notesSlide215.xml"/><Relationship Id="rId5" Type="http://schemas.openxmlformats.org/officeDocument/2006/relationships/slideLayout" Target="../slideLayouts/slideLayout1.xml"/><Relationship Id="rId4" Type="http://schemas.openxmlformats.org/officeDocument/2006/relationships/hyperlink" Target="https://patrishao.itch.io/alice-in-wonderland" TargetMode="External"/><Relationship Id="rId3" Type="http://schemas.openxmlformats.org/officeDocument/2006/relationships/hyperlink" Target="https://shxynez.itch.io/little-red" TargetMode="External"/><Relationship Id="rId2" Type="http://schemas.openxmlformats.org/officeDocument/2006/relationships/hyperlink" Target="https://mayaamurao.itch.io/hansel-and-gretel" TargetMode="External"/><Relationship Id="rId1" Type="http://schemas.openxmlformats.org/officeDocument/2006/relationships/hyperlink" Target="https://alleleeflores.itch.io/the-bakers-inn-the-inn-of-no-return" TargetMode="External"/></Relationships>
</file>

<file path=ppt/slides/_rels/slide216.xml.rels><?xml version="1.0" encoding="UTF-8" standalone="yes"?>
<Relationships xmlns="http://schemas.openxmlformats.org/package/2006/relationships"><Relationship Id="rId6" Type="http://schemas.openxmlformats.org/officeDocument/2006/relationships/notesSlide" Target="../notesSlides/notesSlide216.xml"/><Relationship Id="rId5" Type="http://schemas.openxmlformats.org/officeDocument/2006/relationships/slideLayout" Target="../slideLayouts/slideLayout1.xml"/><Relationship Id="rId4" Type="http://schemas.openxmlformats.org/officeDocument/2006/relationships/hyperlink" Target="https://patrishao.itch.io/alice-in-wonderland" TargetMode="External"/><Relationship Id="rId3" Type="http://schemas.openxmlformats.org/officeDocument/2006/relationships/hyperlink" Target="https://shxynez.itch.io/little-red" TargetMode="External"/><Relationship Id="rId2" Type="http://schemas.openxmlformats.org/officeDocument/2006/relationships/hyperlink" Target="https://mayaamurao.itch.io/hansel-and-gretel" TargetMode="External"/><Relationship Id="rId1" Type="http://schemas.openxmlformats.org/officeDocument/2006/relationships/hyperlink" Target="https://alleleeflores.itch.io/the-bakers-inn-the-inn-of-no-return" TargetMode="External"/></Relationships>
</file>

<file path=ppt/slides/_rels/slide217.xml.rels><?xml version="1.0" encoding="UTF-8" standalone="yes"?>
<Relationships xmlns="http://schemas.openxmlformats.org/package/2006/relationships"><Relationship Id="rId6" Type="http://schemas.openxmlformats.org/officeDocument/2006/relationships/notesSlide" Target="../notesSlides/notesSlide217.xml"/><Relationship Id="rId5" Type="http://schemas.openxmlformats.org/officeDocument/2006/relationships/slideLayout" Target="../slideLayouts/slideLayout1.xml"/><Relationship Id="rId4" Type="http://schemas.openxmlformats.org/officeDocument/2006/relationships/hyperlink" Target="https://patrishao.itch.io/alice-in-wonderland" TargetMode="External"/><Relationship Id="rId3" Type="http://schemas.openxmlformats.org/officeDocument/2006/relationships/hyperlink" Target="https://shxynez.itch.io/little-red" TargetMode="External"/><Relationship Id="rId2" Type="http://schemas.openxmlformats.org/officeDocument/2006/relationships/hyperlink" Target="https://mayaamurao.itch.io/hansel-and-gretel" TargetMode="External"/><Relationship Id="rId1" Type="http://schemas.openxmlformats.org/officeDocument/2006/relationships/hyperlink" Target="https://alleleeflores.itch.io/the-bakers-inn-the-inn-of-no-return" TargetMode="External"/></Relationships>
</file>

<file path=ppt/slides/_rels/slide218.xml.rels><?xml version="1.0" encoding="UTF-8" standalone="yes"?>
<Relationships xmlns="http://schemas.openxmlformats.org/package/2006/relationships"><Relationship Id="rId6" Type="http://schemas.openxmlformats.org/officeDocument/2006/relationships/notesSlide" Target="../notesSlides/notesSlide218.xml"/><Relationship Id="rId5" Type="http://schemas.openxmlformats.org/officeDocument/2006/relationships/slideLayout" Target="../slideLayouts/slideLayout1.xml"/><Relationship Id="rId4" Type="http://schemas.openxmlformats.org/officeDocument/2006/relationships/hyperlink" Target="https://patrishao.itch.io/alice-in-wonderland" TargetMode="External"/><Relationship Id="rId3" Type="http://schemas.openxmlformats.org/officeDocument/2006/relationships/hyperlink" Target="https://shxynez.itch.io/little-red" TargetMode="External"/><Relationship Id="rId2" Type="http://schemas.openxmlformats.org/officeDocument/2006/relationships/hyperlink" Target="https://mayaamurao.itch.io/hansel-and-gretel" TargetMode="External"/><Relationship Id="rId1" Type="http://schemas.openxmlformats.org/officeDocument/2006/relationships/hyperlink" Target="https://alleleeflores.itch.io/the-bakers-inn-the-inn-of-no-return" TargetMode="External"/></Relationships>
</file>

<file path=ppt/slides/_rels/slide219.xml.rels><?xml version="1.0" encoding="UTF-8" standalone="yes"?>
<Relationships xmlns="http://schemas.openxmlformats.org/package/2006/relationships"><Relationship Id="rId7" Type="http://schemas.openxmlformats.org/officeDocument/2006/relationships/notesSlide" Target="../notesSlides/notesSlide219.xml"/><Relationship Id="rId6" Type="http://schemas.openxmlformats.org/officeDocument/2006/relationships/slideLayout" Target="../slideLayouts/slideLayout1.xml"/><Relationship Id="rId5" Type="http://schemas.openxmlformats.org/officeDocument/2006/relationships/hyperlink" Target="https://patrishao.itch.io/alice-in-wonderland" TargetMode="External"/><Relationship Id="rId4" Type="http://schemas.openxmlformats.org/officeDocument/2006/relationships/hyperlink" Target="https://shxynez.itch.io/little-red" TargetMode="External"/><Relationship Id="rId3" Type="http://schemas.openxmlformats.org/officeDocument/2006/relationships/hyperlink" Target="https://mayaamurao.itch.io/hansel-and-gretel" TargetMode="External"/><Relationship Id="rId2" Type="http://schemas.openxmlformats.org/officeDocument/2006/relationships/hyperlink" Target="https://alleleeflores.itch.io/the-bakers-inn-the-inn-of-no-return" TargetMode="External"/><Relationship Id="rId1" Type="http://schemas.openxmlformats.org/officeDocument/2006/relationships/hyperlink" Target="https://docs.google.com/document/d/1drNt4NfkMKMerDz8xJo08iX9fMD8k0-w/edit?usp=sharing&amp;ouid=116024781208982700105&amp;rtpof=true&amp;sd=true"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xml"/><Relationship Id="rId1" Type="http://schemas.openxmlformats.org/officeDocument/2006/relationships/image" Target="../media/image126.png"/></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1.xml"/><Relationship Id="rId1" Type="http://schemas.openxmlformats.org/officeDocument/2006/relationships/image" Target="../media/image127.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1.xml"/><Relationship Id="rId1" Type="http://schemas.openxmlformats.org/officeDocument/2006/relationships/image" Target="../media/image128.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xml"/><Relationship Id="rId1" Type="http://schemas.openxmlformats.org/officeDocument/2006/relationships/image" Target="../media/image129.pn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xml"/><Relationship Id="rId1" Type="http://schemas.openxmlformats.org/officeDocument/2006/relationships/image" Target="../media/image130.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xml"/><Relationship Id="rId1" Type="http://schemas.openxmlformats.org/officeDocument/2006/relationships/image" Target="../media/image131.jpe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1.xml"/><Relationship Id="rId1" Type="http://schemas.openxmlformats.org/officeDocument/2006/relationships/hyperlink" Target="https://spark.adobe.com/video/Vbn4Q9hUEzCDA" TargetMode="External"/></Relationships>
</file>

<file path=ppt/slides/_rels/slide231.xml.rels><?xml version="1.0" encoding="UTF-8" standalone="yes"?>
<Relationships xmlns="http://schemas.openxmlformats.org/package/2006/relationships"><Relationship Id="rId5" Type="http://schemas.openxmlformats.org/officeDocument/2006/relationships/notesSlide" Target="../notesSlides/notesSlide231.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hyperlink" Target="http://drive.google.com/file/d/1XBam8VP27TeSK1iw1TAt3nB7sJ1HkKhD/view" TargetMode="External"/><Relationship Id="rId1" Type="http://schemas.openxmlformats.org/officeDocument/2006/relationships/image" Target="../media/image132.pn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1.xml"/><Relationship Id="rId1" Type="http://schemas.openxmlformats.org/officeDocument/2006/relationships/image" Target="../media/image133.jpeg"/></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1.xml"/><Relationship Id="rId1" Type="http://schemas.openxmlformats.org/officeDocument/2006/relationships/image" Target="../media/image134.jpeg"/></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1.xml"/><Relationship Id="rId1" Type="http://schemas.openxmlformats.org/officeDocument/2006/relationships/image" Target="../media/image135.jpeg"/></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1.xml"/><Relationship Id="rId1" Type="http://schemas.openxmlformats.org/officeDocument/2006/relationships/image" Target="../media/image136.jpe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1.xml"/><Relationship Id="rId1" Type="http://schemas.openxmlformats.org/officeDocument/2006/relationships/image" Target="../media/image137.jpeg"/></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1.xml"/><Relationship Id="rId1" Type="http://schemas.openxmlformats.org/officeDocument/2006/relationships/image" Target="../media/image138.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1.xml"/><Relationship Id="rId1" Type="http://schemas.openxmlformats.org/officeDocument/2006/relationships/image" Target="../media/image139.jpeg"/></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1.xml"/><Relationship Id="rId1" Type="http://schemas.openxmlformats.org/officeDocument/2006/relationships/image" Target="../media/image140.jpe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1.xml"/><Relationship Id="rId1" Type="http://schemas.openxmlformats.org/officeDocument/2006/relationships/image" Target="../media/image141.jpe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1.xml"/><Relationship Id="rId1" Type="http://schemas.openxmlformats.org/officeDocument/2006/relationships/image" Target="../media/image142.jpe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1.xml"/><Relationship Id="rId1" Type="http://schemas.openxmlformats.org/officeDocument/2006/relationships/image" Target="../media/image143.jpeg"/></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1.xml"/><Relationship Id="rId1" Type="http://schemas.openxmlformats.org/officeDocument/2006/relationships/image" Target="../media/image144.jpe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1.xml"/><Relationship Id="rId1" Type="http://schemas.openxmlformats.org/officeDocument/2006/relationships/image" Target="../media/image145.jpeg"/></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1.xml"/><Relationship Id="rId1" Type="http://schemas.openxmlformats.org/officeDocument/2006/relationships/image" Target="../media/image146.jpeg"/></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1.xml"/><Relationship Id="rId1" Type="http://schemas.openxmlformats.org/officeDocument/2006/relationships/image" Target="../media/image147.jpeg"/></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1.xml"/><Relationship Id="rId1" Type="http://schemas.openxmlformats.org/officeDocument/2006/relationships/image" Target="../media/image139.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1.xml"/><Relationship Id="rId1" Type="http://schemas.openxmlformats.org/officeDocument/2006/relationships/image" Target="../media/image137.jpeg"/></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1.xml"/><Relationship Id="rId1" Type="http://schemas.openxmlformats.org/officeDocument/2006/relationships/image" Target="../media/image148.jpeg"/></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1.xml"/><Relationship Id="rId1" Type="http://schemas.openxmlformats.org/officeDocument/2006/relationships/image" Target="../media/image149.jpeg"/></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4" Type="http://schemas.openxmlformats.org/officeDocument/2006/relationships/notesSlide" Target="../notesSlides/notesSlide256.xml"/><Relationship Id="rId3" Type="http://schemas.openxmlformats.org/officeDocument/2006/relationships/slideLayout" Target="../slideLayouts/slideLayout11.xml"/><Relationship Id="rId2" Type="http://schemas.openxmlformats.org/officeDocument/2006/relationships/image" Target="../media/image52.png"/><Relationship Id="rId1" Type="http://schemas.openxmlformats.org/officeDocument/2006/relationships/hyperlink" Target="http://drive.google.com/file/d/11kBg643nrKgO-riakxHmsgIpe4q2ah0q/view" TargetMode="External"/></Relationships>
</file>

<file path=ppt/slides/_rels/slide257.xml.rels><?xml version="1.0" encoding="UTF-8" standalone="yes"?>
<Relationships xmlns="http://schemas.openxmlformats.org/package/2006/relationships"><Relationship Id="rId4" Type="http://schemas.openxmlformats.org/officeDocument/2006/relationships/notesSlide" Target="../notesSlides/notesSlide257.xml"/><Relationship Id="rId3" Type="http://schemas.openxmlformats.org/officeDocument/2006/relationships/slideLayout" Target="../slideLayouts/slideLayout11.xml"/><Relationship Id="rId2" Type="http://schemas.openxmlformats.org/officeDocument/2006/relationships/image" Target="../media/image52.png"/><Relationship Id="rId1" Type="http://schemas.openxmlformats.org/officeDocument/2006/relationships/hyperlink" Target="http://drive.google.com/file/d/1OPl3lN1Tsk1F4scbtjsTZITwpLy1tO1N/view" TargetMode="Externa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260.xml.rels><?xml version="1.0" encoding="UTF-8" standalone="yes"?>
<Relationships xmlns="http://schemas.openxmlformats.org/package/2006/relationships"><Relationship Id="rId4" Type="http://schemas.openxmlformats.org/officeDocument/2006/relationships/notesSlide" Target="../notesSlides/notesSlide260.xml"/><Relationship Id="rId3" Type="http://schemas.openxmlformats.org/officeDocument/2006/relationships/slideLayout" Target="../slideLayouts/slideLayout11.xml"/><Relationship Id="rId2" Type="http://schemas.openxmlformats.org/officeDocument/2006/relationships/image" Target="../media/image150.jpeg"/><Relationship Id="rId1" Type="http://schemas.openxmlformats.org/officeDocument/2006/relationships/hyperlink" Target="http://www.youtube.com/watch?v=M7CGGmw8zD8" TargetMode="Externa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1.xml"/><Relationship Id="rId1" Type="http://schemas.openxmlformats.org/officeDocument/2006/relationships/image" Target="../media/image151.png"/></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4" Type="http://schemas.openxmlformats.org/officeDocument/2006/relationships/notesSlide" Target="../notesSlides/notesSlide264.xml"/><Relationship Id="rId3" Type="http://schemas.openxmlformats.org/officeDocument/2006/relationships/slideLayout" Target="../slideLayouts/slideLayout1.xml"/><Relationship Id="rId2" Type="http://schemas.openxmlformats.org/officeDocument/2006/relationships/image" Target="../media/image152.jpeg"/><Relationship Id="rId1" Type="http://schemas.openxmlformats.org/officeDocument/2006/relationships/hyperlink" Target="http://www.youtube.com/watch?v=bNEkkHa8QC4" TargetMode="External"/></Relationships>
</file>

<file path=ppt/slides/_rels/slide265.xml.rels><?xml version="1.0" encoding="UTF-8" standalone="yes"?>
<Relationships xmlns="http://schemas.openxmlformats.org/package/2006/relationships"><Relationship Id="rId4" Type="http://schemas.openxmlformats.org/officeDocument/2006/relationships/notesSlide" Target="../notesSlides/notesSlide265.xml"/><Relationship Id="rId3" Type="http://schemas.openxmlformats.org/officeDocument/2006/relationships/slideLayout" Target="../slideLayouts/slideLayout1.xml"/><Relationship Id="rId2" Type="http://schemas.openxmlformats.org/officeDocument/2006/relationships/image" Target="../media/image153.jpeg"/><Relationship Id="rId1" Type="http://schemas.openxmlformats.org/officeDocument/2006/relationships/hyperlink" Target="http://www.youtube.com/watch?v=LlIvalt6uio" TargetMode="External"/></Relationships>
</file>

<file path=ppt/slides/_rels/slide266.xml.rels><?xml version="1.0" encoding="UTF-8" standalone="yes"?>
<Relationships xmlns="http://schemas.openxmlformats.org/package/2006/relationships"><Relationship Id="rId4" Type="http://schemas.openxmlformats.org/officeDocument/2006/relationships/notesSlide" Target="../notesSlides/notesSlide266.xml"/><Relationship Id="rId3" Type="http://schemas.openxmlformats.org/officeDocument/2006/relationships/slideLayout" Target="../slideLayouts/slideLayout1.xml"/><Relationship Id="rId2" Type="http://schemas.openxmlformats.org/officeDocument/2006/relationships/image" Target="../media/image154.png"/><Relationship Id="rId1" Type="http://schemas.openxmlformats.org/officeDocument/2006/relationships/hyperlink" Target="https://www.youtube.com/playlist?list=PLhekTmFb9ZP6qSBbmjmB6ma2JSu4qmvna" TargetMode="Externa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1.xml"/><Relationship Id="rId1" Type="http://schemas.openxmlformats.org/officeDocument/2006/relationships/image" Target="../media/image155.png"/></Relationships>
</file>

<file path=ppt/slides/_rels/slide271.xml.rels><?xml version="1.0" encoding="UTF-8" standalone="yes"?>
<Relationships xmlns="http://schemas.openxmlformats.org/package/2006/relationships"><Relationship Id="rId4" Type="http://schemas.openxmlformats.org/officeDocument/2006/relationships/notesSlide" Target="../notesSlides/notesSlide271.xml"/><Relationship Id="rId3" Type="http://schemas.openxmlformats.org/officeDocument/2006/relationships/slideLayout" Target="../slideLayouts/slideLayout1.xml"/><Relationship Id="rId2" Type="http://schemas.openxmlformats.org/officeDocument/2006/relationships/image" Target="../media/image156.png"/><Relationship Id="rId1" Type="http://schemas.openxmlformats.org/officeDocument/2006/relationships/hyperlink" Target="https://www.youtube.com/playlist?list=PLlXuD3kyVEr5sF4iM2CszNt-fSVZDqxUm" TargetMode="Externa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72.xml"/><Relationship Id="rId2" Type="http://schemas.openxmlformats.org/officeDocument/2006/relationships/slideLayout" Target="../slideLayouts/slideLayout1.xml"/><Relationship Id="rId1" Type="http://schemas.openxmlformats.org/officeDocument/2006/relationships/image" Target="../media/image157.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hyperlink" Target="https://www.clickz.com/the-rise-of-stories-and-the-changing-face-of-social-marketing/214311/" TargetMode="Externa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23.jpeg"/><Relationship Id="rId1" Type="http://schemas.openxmlformats.org/officeDocument/2006/relationships/hyperlink" Target="https://www.yourdictionary.com/myth" TargetMode="Externa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xml"/><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hyperlink" Target="https://en.wikipedia.org/wiki/List_of_culture_heroes#Indian_mythology" TargetMode="External"/><Relationship Id="rId1" Type="http://schemas.openxmlformats.org/officeDocument/2006/relationships/hyperlink" Target="https://www.infoplease.com/encyclopedia/literature-and-the-arts/classical-literature-mythology-and-folklore/folklore-and-mythology/achilles" TargetMode="Externa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1.xml"/><Relationship Id="rId7" Type="http://schemas.openxmlformats.org/officeDocument/2006/relationships/image" Target="../media/image28.jpeg"/><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hyperlink" Target="https://literarydevices.net/genre/" TargetMode="External"/><Relationship Id="rId3" Type="http://schemas.openxmlformats.org/officeDocument/2006/relationships/hyperlink" Target="https://literarydevices.net/folklore/" TargetMode="External"/><Relationship Id="rId2" Type="http://schemas.openxmlformats.org/officeDocument/2006/relationships/hyperlink" Target="https://animals.net/" TargetMode="External"/><Relationship Id="rId1" Type="http://schemas.openxmlformats.org/officeDocument/2006/relationships/hyperlink" Target="https://literarydevices.net/setting/"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hyperlink" Target="https://en.wikipedia.org/wiki/Syria" TargetMode="External"/><Relationship Id="rId3" Type="http://schemas.openxmlformats.org/officeDocument/2006/relationships/hyperlink" Target="https://en.wikipedia.org/wiki/Aleppo" TargetMode="External"/><Relationship Id="rId2" Type="http://schemas.openxmlformats.org/officeDocument/2006/relationships/hyperlink" Target="https://en.wikipedia.org/wiki/Syrian_rebels" TargetMode="External"/><Relationship Id="rId1" Type="http://schemas.openxmlformats.org/officeDocument/2006/relationships/hyperlink" Target="https://en.wikipedia.org/wiki/Russian_Air_Force" TargetMode="Externa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hyperlink" Target="https://www.msn.com/en-au/news/photos/biggest-news-stories-of-2019/ss-AADx2fu#image=1" TargetMode="Externa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hyperlink" Target="https://www.msn.com/en-au/news/photos/biggest-news-stories-of-2019/ss-AADx2fu#image=1"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hyperlink" Target="https://www.biography.com/news/christopher-reeve-horseback-riding-accident" TargetMode="Externa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xml"/><Relationship Id="rId2" Type="http://schemas.openxmlformats.org/officeDocument/2006/relationships/image" Target="../media/image36.jpeg"/><Relationship Id="rId1" Type="http://schemas.openxmlformats.org/officeDocument/2006/relationships/image" Target="../media/image35.jpe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37.jpeg"/><Relationship Id="rId1" Type="http://schemas.openxmlformats.org/officeDocument/2006/relationships/hyperlink" Target="https://www.youtube.com/watch?v=2kzGKVLslE0"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39.jpeg"/><Relationship Id="rId1" Type="http://schemas.openxmlformats.org/officeDocument/2006/relationships/hyperlink" Target="http://www.youtube.com/watch?v=Hhk4N9A0oCA"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hyperlink" Target="http://twinery.org/" TargetMode="External"/><Relationship Id="rId4" Type="http://schemas.openxmlformats.org/officeDocument/2006/relationships/hyperlink" Target="https://patrishao.itch.io/alice-in-wonderland" TargetMode="External"/><Relationship Id="rId3" Type="http://schemas.openxmlformats.org/officeDocument/2006/relationships/hyperlink" Target="https://shxynez.itch.io/little-red" TargetMode="External"/><Relationship Id="rId2" Type="http://schemas.openxmlformats.org/officeDocument/2006/relationships/hyperlink" Target="https://mayaamurao.itch.io/hansel-and-gretel" TargetMode="External"/><Relationship Id="rId1" Type="http://schemas.openxmlformats.org/officeDocument/2006/relationships/hyperlink" Target="https://alleleeflores.itch.io/the-bakers-inn-the-inn-of-no-return" TargetMode="Externa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1.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hyperlink" Target="https://bigthink.com/culture-religion/vonnegut-shapes?rebelltitem=3#rebelltitem3" TargetMode="External"/><Relationship Id="rId1" Type="http://schemas.openxmlformats.org/officeDocument/2006/relationships/hyperlink" Target="http://www.openculture.com/2014/02/kurt-vonnegut-masters-thesis-rejected-by-u-chicago.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hyperlink" Target="https://www.linkedin.com/pulse/72-rules-commercial-storytelling-jeremy-waite" TargetMode="Externa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1.xml"/><Relationship Id="rId2" Type="http://schemas.openxmlformats.org/officeDocument/2006/relationships/image" Target="../media/image46.jpeg"/><Relationship Id="rId1" Type="http://schemas.openxmlformats.org/officeDocument/2006/relationships/hyperlink" Target="http://www.youtube.com/watch?v=G4qMqbL9ACo" TargetMode="Externa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hyperlink" Target="https://sway.office.com/RdDJZspIEkttJSdT?ref=Link" TargetMode="External"/><Relationship Id="rId6" Type="http://schemas.openxmlformats.org/officeDocument/2006/relationships/hyperlink" Target="https://sway.office.com/pmF3Ek6PomHrxb7X?ref=Link" TargetMode="External"/><Relationship Id="rId5" Type="http://schemas.openxmlformats.org/officeDocument/2006/relationships/hyperlink" Target="https://sway.office.com/gNuie7IE9MaPwZMK?ref=Link" TargetMode="External"/><Relationship Id="rId4" Type="http://schemas.openxmlformats.org/officeDocument/2006/relationships/hyperlink" Target="https://sway.office.com/1ZhjzLGAHgIzjJ7W?ref=Link" TargetMode="External"/><Relationship Id="rId3" Type="http://schemas.openxmlformats.org/officeDocument/2006/relationships/hyperlink" Target="https://sway.office.com/DmXjlUjvxAT089aS?ref=Link" TargetMode="External"/><Relationship Id="rId2" Type="http://schemas.openxmlformats.org/officeDocument/2006/relationships/hyperlink" Target="https://sway.office.com/iqAAeK7uEQy28SWX" TargetMode="External"/><Relationship Id="rId1" Type="http://schemas.openxmlformats.org/officeDocument/2006/relationships/hyperlink" Target="https://sway.office.com/CeZSREeQM8DxAA9J" TargetMode="Externa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1.xml"/><Relationship Id="rId2" Type="http://schemas.openxmlformats.org/officeDocument/2006/relationships/image" Target="../media/image47.jpeg"/><Relationship Id="rId1" Type="http://schemas.openxmlformats.org/officeDocument/2006/relationships/hyperlink" Target="http://www.youtube.com/watch?v=iJusYpSLVSw" TargetMode="Externa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1.xml"/><Relationship Id="rId2" Type="http://schemas.openxmlformats.org/officeDocument/2006/relationships/image" Target="../media/image48.jpeg"/><Relationship Id="rId1" Type="http://schemas.openxmlformats.org/officeDocument/2006/relationships/hyperlink" Target="http://www.youtube.com/watch?v=AsyD3W2pWU8" TargetMode="Externa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xml"/><Relationship Id="rId2" Type="http://schemas.openxmlformats.org/officeDocument/2006/relationships/image" Target="../media/image49.jpeg"/><Relationship Id="rId1" Type="http://schemas.openxmlformats.org/officeDocument/2006/relationships/hyperlink" Target="http://www.youtube.com/watch?v=e7JATezA1nY"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hyperlink" Target="http://www.adweek.com/brand-marketing/infographic-how-storytelling-helping-brands-sell-more-products-175524/"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hyperlink" Target="http://drive.google.com/file/d/1VTNAlNyJE-DHUmYeIYmBi4U7yOYnztmq/view" TargetMode="External"/></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83.xml"/><Relationship Id="rId7" Type="http://schemas.openxmlformats.org/officeDocument/2006/relationships/slideLayout" Target="../slideLayouts/slideLayout1.xml"/><Relationship Id="rId6" Type="http://schemas.openxmlformats.org/officeDocument/2006/relationships/hyperlink" Target="http://www.fallen.io/ww2/" TargetMode="External"/><Relationship Id="rId5" Type="http://schemas.openxmlformats.org/officeDocument/2006/relationships/hyperlink" Target="http://everylastdrop.co.uk/" TargetMode="External"/><Relationship Id="rId4" Type="http://schemas.openxmlformats.org/officeDocument/2006/relationships/hyperlink" Target="https://www.studiomik.nl/hype/maggie/home.html" TargetMode="External"/><Relationship Id="rId3" Type="http://schemas.openxmlformats.org/officeDocument/2006/relationships/hyperlink" Target="https://noel.heschung.com/en/" TargetMode="External"/><Relationship Id="rId2" Type="http://schemas.openxmlformats.org/officeDocument/2006/relationships/hyperlink" Target="https://thebearandhisscarf.com/" TargetMode="External"/><Relationship Id="rId1" Type="http://schemas.openxmlformats.org/officeDocument/2006/relationships/hyperlink" Target="http://www.sbs.com.au/theboat/" TargetMode="Externa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1.xml"/><Relationship Id="rId3" Type="http://schemas.openxmlformats.org/officeDocument/2006/relationships/hyperlink" Target="https://beta.hearingbirdsong.com/" TargetMode="External"/><Relationship Id="rId2" Type="http://schemas.openxmlformats.org/officeDocument/2006/relationships/hyperlink" Target="https://gleec.com/pay" TargetMode="External"/><Relationship Id="rId1" Type="http://schemas.openxmlformats.org/officeDocument/2006/relationships/hyperlink" Target="https://www.angrytide.io/"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1.xml"/><Relationship Id="rId2" Type="http://schemas.openxmlformats.org/officeDocument/2006/relationships/image" Target="../media/image53.jpeg"/><Relationship Id="rId1" Type="http://schemas.openxmlformats.org/officeDocument/2006/relationships/hyperlink" Target="http://www.youtube.com/watch?v=-9H6Ksp36q0" TargetMode="External"/></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1.xml"/><Relationship Id="rId2" Type="http://schemas.openxmlformats.org/officeDocument/2006/relationships/hyperlink" Target="https://dh.sites.gettysburg.edu/toolkit/media/copyright/" TargetMode="External"/><Relationship Id="rId1" Type="http://schemas.openxmlformats.org/officeDocument/2006/relationships/hyperlink" Target="http://www.wipo.int/about-ip/en/"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96.xml"/><Relationship Id="rId5" Type="http://schemas.openxmlformats.org/officeDocument/2006/relationships/slideLayout" Target="../slideLayouts/slideLayout1.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hyperlink" Target="https://creativecommons.org/" TargetMode="External"/><Relationship Id="rId1" Type="http://schemas.openxmlformats.org/officeDocument/2006/relationships/image" Target="../media/image55.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slideLayout" Target="../slideLayouts/slideLayout1.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
        <p:cNvGrpSpPr/>
        <p:nvPr/>
      </p:nvGrpSpPr>
      <p:grpSpPr>
        <a:xfrm>
          <a:off x="0" y="0"/>
          <a:ext cx="0" cy="0"/>
          <a:chOff x="0" y="0"/>
          <a:chExt cx="0" cy="0"/>
        </a:xfrm>
      </p:grpSpPr>
      <p:sp>
        <p:nvSpPr>
          <p:cNvPr id="72" name="Google Shape;72;p13"/>
          <p:cNvSpPr/>
          <p:nvPr/>
        </p:nvSpPr>
        <p:spPr>
          <a:xfrm>
            <a:off x="1121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3"/>
          <p:cNvSpPr txBox="1">
            <a:spLocks noGrp="1"/>
          </p:cNvSpPr>
          <p:nvPr>
            <p:ph type="ctrTitle"/>
          </p:nvPr>
        </p:nvSpPr>
        <p:spPr>
          <a:xfrm>
            <a:off x="20309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Digital Storytelling</a:t>
            </a:r>
            <a:endParaRPr sz="3600">
              <a:solidFill>
                <a:srgbClr val="000000"/>
              </a:solidFill>
            </a:endParaRPr>
          </a:p>
        </p:txBody>
      </p:sp>
      <p:sp>
        <p:nvSpPr>
          <p:cNvPr id="75" name="Google Shape;75;p13"/>
          <p:cNvSpPr txBox="1">
            <a:spLocks noGrp="1"/>
          </p:cNvSpPr>
          <p:nvPr>
            <p:ph type="ctrTitle"/>
          </p:nvPr>
        </p:nvSpPr>
        <p:spPr>
          <a:xfrm>
            <a:off x="4024700" y="2966550"/>
            <a:ext cx="4128300" cy="34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2000" b="0" dirty="0">
                <a:solidFill>
                  <a:srgbClr val="980000"/>
                </a:solidFill>
              </a:rPr>
              <a:t>PREETI   TYAGI</a:t>
            </a:r>
            <a:endParaRPr sz="2000" b="0" dirty="0">
              <a:solidFill>
                <a:srgbClr val="980000"/>
              </a:solidFill>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
        <p:cNvGrpSpPr/>
        <p:nvPr/>
      </p:nvGrpSpPr>
      <p:grpSpPr>
        <a:xfrm>
          <a:off x="0" y="0"/>
          <a:ext cx="0" cy="0"/>
          <a:chOff x="0" y="0"/>
          <a:chExt cx="0" cy="0"/>
        </a:xfrm>
      </p:grpSpPr>
      <p:pic>
        <p:nvPicPr>
          <p:cNvPr id="148" name="Google Shape;148;p22"/>
          <p:cNvPicPr preferRelativeResize="0"/>
          <p:nvPr/>
        </p:nvPicPr>
        <p:blipFill rotWithShape="1">
          <a:blip r:embed="rId1"/>
          <a:srcRect l="5688" r="5697"/>
          <a:stretch>
            <a:fillRect/>
          </a:stretch>
        </p:blipFill>
        <p:spPr>
          <a:xfrm>
            <a:off x="2551100" y="267000"/>
            <a:ext cx="6353900" cy="4609500"/>
          </a:xfrm>
          <a:prstGeom prst="rect">
            <a:avLst/>
          </a:prstGeom>
          <a:noFill/>
          <a:ln>
            <a:noFill/>
          </a:ln>
        </p:spPr>
      </p:pic>
      <p:sp>
        <p:nvSpPr>
          <p:cNvPr id="149" name="Google Shape;149;p2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51" name="Google Shape;151;p2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52" name="Google Shape;152;p22"/>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Everything HAS to make sense...every piece has to fit in !!</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r>
              <a:rPr lang="en-GB" sz="1500" b="0">
                <a:solidFill>
                  <a:srgbClr val="000000"/>
                </a:solidFill>
              </a:rPr>
              <a:t>Scientifically</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Religiously</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r>
              <a:rPr lang="en-GB" sz="1500" b="0">
                <a:solidFill>
                  <a:srgbClr val="000000"/>
                </a:solidFill>
              </a:rPr>
              <a:t>Factually</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Conceptually </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0"/>
        <p:cNvGrpSpPr/>
        <p:nvPr/>
      </p:nvGrpSpPr>
      <p:grpSpPr>
        <a:xfrm>
          <a:off x="0" y="0"/>
          <a:ext cx="0" cy="0"/>
          <a:chOff x="0" y="0"/>
          <a:chExt cx="0" cy="0"/>
        </a:xfrm>
      </p:grpSpPr>
      <p:sp>
        <p:nvSpPr>
          <p:cNvPr id="911" name="Google Shape;911;p11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11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More on Intellectual Property</a:t>
            </a:r>
            <a:endParaRPr sz="2000">
              <a:solidFill>
                <a:srgbClr val="000000"/>
              </a:solidFill>
            </a:endParaRPr>
          </a:p>
        </p:txBody>
      </p:sp>
      <p:sp>
        <p:nvSpPr>
          <p:cNvPr id="913" name="Google Shape;913;p115"/>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Read Google’s legal document here:</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1000" b="0" i="1" u="sng">
                <a:solidFill>
                  <a:schemeClr val="hlink"/>
                </a:solidFill>
                <a:hlinkClick r:id="rId1"/>
              </a:rPr>
              <a:t>What is Copyright?</a:t>
            </a:r>
            <a:endParaRPr sz="1000" b="0" i="1">
              <a:solidFill>
                <a:schemeClr val="dk2"/>
              </a:solidFill>
            </a:endParaRPr>
          </a:p>
          <a:p>
            <a:pPr marL="0" marR="0" lvl="0" indent="0" algn="just" rtl="0">
              <a:lnSpc>
                <a:spcPct val="100000"/>
              </a:lnSpc>
              <a:spcBef>
                <a:spcPts val="0"/>
              </a:spcBef>
              <a:spcAft>
                <a:spcPts val="0"/>
              </a:spcAft>
              <a:buNone/>
            </a:pPr>
            <a:endParaRPr sz="1000" b="0" i="1">
              <a:solidFill>
                <a:schemeClr val="dk2"/>
              </a:solidFill>
            </a:endParaRPr>
          </a:p>
          <a:p>
            <a:pPr marL="0" marR="0" lvl="0" indent="0" algn="just" rtl="0">
              <a:lnSpc>
                <a:spcPct val="100000"/>
              </a:lnSpc>
              <a:spcBef>
                <a:spcPts val="0"/>
              </a:spcBef>
              <a:spcAft>
                <a:spcPts val="0"/>
              </a:spcAft>
              <a:buNone/>
            </a:pPr>
            <a:r>
              <a:rPr lang="en-GB" sz="1000" b="0" i="1" u="sng">
                <a:solidFill>
                  <a:schemeClr val="hlink"/>
                </a:solidFill>
                <a:hlinkClick r:id="rId2"/>
              </a:rPr>
              <a:t>What is Fair Use?</a:t>
            </a:r>
            <a:endParaRPr sz="1000" b="0" i="1">
              <a:solidFill>
                <a:schemeClr val="dk2"/>
              </a:solidFill>
            </a:endParaRPr>
          </a:p>
          <a:p>
            <a:pPr marL="0" marR="0" lvl="0" indent="0" algn="just" rtl="0">
              <a:lnSpc>
                <a:spcPct val="100000"/>
              </a:lnSpc>
              <a:spcBef>
                <a:spcPts val="0"/>
              </a:spcBef>
              <a:spcAft>
                <a:spcPts val="0"/>
              </a:spcAft>
              <a:buNone/>
            </a:pPr>
            <a:endParaRPr sz="1000" b="0" i="1">
              <a:solidFill>
                <a:schemeClr val="dk2"/>
              </a:solidFill>
            </a:endParaRPr>
          </a:p>
          <a:p>
            <a:pPr marL="0" marR="0" lvl="0" indent="0" algn="just" rtl="0">
              <a:lnSpc>
                <a:spcPct val="100000"/>
              </a:lnSpc>
              <a:spcBef>
                <a:spcPts val="0"/>
              </a:spcBef>
              <a:spcAft>
                <a:spcPts val="0"/>
              </a:spcAft>
              <a:buNone/>
            </a:pPr>
            <a:r>
              <a:rPr lang="en-GB" sz="1000" b="0" i="1" u="sng">
                <a:solidFill>
                  <a:schemeClr val="hlink"/>
                </a:solidFill>
                <a:hlinkClick r:id="rId3"/>
              </a:rPr>
              <a:t>Frequently asked Copyright questions.</a:t>
            </a:r>
            <a:endParaRPr sz="1000" b="0" i="1">
              <a:solidFill>
                <a:schemeClr val="dk2"/>
              </a:solidFill>
            </a:endParaRPr>
          </a:p>
          <a:p>
            <a:pPr marL="0" marR="0" lvl="0" indent="0" algn="just" rtl="0">
              <a:lnSpc>
                <a:spcPct val="100000"/>
              </a:lnSpc>
              <a:spcBef>
                <a:spcPts val="0"/>
              </a:spcBef>
              <a:spcAft>
                <a:spcPts val="0"/>
              </a:spcAft>
              <a:buNone/>
            </a:pPr>
            <a:endParaRPr sz="1200" i="1">
              <a:solidFill>
                <a:schemeClr val="dk2"/>
              </a:solidFill>
            </a:endParaRPr>
          </a:p>
          <a:p>
            <a:pPr marL="0" marR="0" lvl="0" indent="0" algn="just" rtl="0">
              <a:lnSpc>
                <a:spcPct val="100000"/>
              </a:lnSpc>
              <a:spcBef>
                <a:spcPts val="0"/>
              </a:spcBef>
              <a:spcAft>
                <a:spcPts val="0"/>
              </a:spcAft>
              <a:buNone/>
            </a:pPr>
            <a:endParaRPr sz="1200" i="1">
              <a:solidFill>
                <a:schemeClr val="dk2"/>
              </a:solidFill>
            </a:endParaRPr>
          </a:p>
          <a:p>
            <a:pPr marL="0" marR="0" lvl="0" indent="0" algn="just" rtl="0">
              <a:lnSpc>
                <a:spcPct val="100000"/>
              </a:lnSpc>
              <a:spcBef>
                <a:spcPts val="0"/>
              </a:spcBef>
              <a:spcAft>
                <a:spcPts val="0"/>
              </a:spcAft>
              <a:buNone/>
            </a:pPr>
            <a:r>
              <a:rPr lang="en-GB" sz="1500" b="0">
                <a:solidFill>
                  <a:schemeClr val="dk2"/>
                </a:solidFill>
              </a:rPr>
              <a:t>More readings:</a:t>
            </a:r>
            <a:endParaRPr sz="1200" i="1">
              <a:solidFill>
                <a:schemeClr val="dk2"/>
              </a:solidFill>
            </a:endParaRPr>
          </a:p>
          <a:p>
            <a:pPr marL="0" marR="0" lvl="0" indent="0" algn="just" rtl="0">
              <a:lnSpc>
                <a:spcPct val="100000"/>
              </a:lnSpc>
              <a:spcBef>
                <a:spcPts val="0"/>
              </a:spcBef>
              <a:spcAft>
                <a:spcPts val="0"/>
              </a:spcAft>
              <a:buNone/>
            </a:pPr>
            <a:endParaRPr sz="1200" i="1">
              <a:solidFill>
                <a:schemeClr val="dk2"/>
              </a:solidFill>
            </a:endParaRPr>
          </a:p>
          <a:p>
            <a:pPr marL="0" marR="0" lvl="0" indent="0" algn="just" rtl="0">
              <a:lnSpc>
                <a:spcPct val="100000"/>
              </a:lnSpc>
              <a:spcBef>
                <a:spcPts val="0"/>
              </a:spcBef>
              <a:spcAft>
                <a:spcPts val="0"/>
              </a:spcAft>
              <a:buNone/>
            </a:pPr>
            <a:r>
              <a:rPr lang="en-GB" sz="1000" b="0" i="1" u="sng">
                <a:solidFill>
                  <a:schemeClr val="hlink"/>
                </a:solidFill>
                <a:hlinkClick r:id="rId4"/>
              </a:rPr>
              <a:t>https://www.copyrightlaws.com/copyright-tips-legally-using-google-images/</a:t>
            </a:r>
            <a:endParaRPr sz="1000" b="0" i="1">
              <a:solidFill>
                <a:schemeClr val="dk2"/>
              </a:solidFill>
            </a:endParaRPr>
          </a:p>
          <a:p>
            <a:pPr marL="0" marR="0" lvl="0" indent="0" algn="just" rtl="0">
              <a:lnSpc>
                <a:spcPct val="100000"/>
              </a:lnSpc>
              <a:spcBef>
                <a:spcPts val="0"/>
              </a:spcBef>
              <a:spcAft>
                <a:spcPts val="0"/>
              </a:spcAft>
              <a:buNone/>
            </a:pPr>
            <a:endParaRPr sz="1500" i="1">
              <a:solidFill>
                <a:schemeClr val="dk2"/>
              </a:solidFill>
            </a:endParaRPr>
          </a:p>
          <a:p>
            <a:pPr marL="0" marR="0" lvl="0" indent="0" algn="just" rtl="0">
              <a:lnSpc>
                <a:spcPct val="100000"/>
              </a:lnSpc>
              <a:spcBef>
                <a:spcPts val="0"/>
              </a:spcBef>
              <a:spcAft>
                <a:spcPts val="0"/>
              </a:spcAft>
              <a:buNone/>
            </a:pPr>
            <a:endParaRPr sz="1500" i="1">
              <a:solidFill>
                <a:schemeClr val="dk2"/>
              </a:solidFill>
            </a:endParaRPr>
          </a:p>
        </p:txBody>
      </p:sp>
      <p:cxnSp>
        <p:nvCxnSpPr>
          <p:cNvPr id="914" name="Google Shape;914;p11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9"/>
        <p:cNvGrpSpPr/>
        <p:nvPr/>
      </p:nvGrpSpPr>
      <p:grpSpPr>
        <a:xfrm>
          <a:off x="0" y="0"/>
          <a:ext cx="0" cy="0"/>
          <a:chOff x="0" y="0"/>
          <a:chExt cx="0" cy="0"/>
        </a:xfrm>
      </p:grpSpPr>
      <p:sp>
        <p:nvSpPr>
          <p:cNvPr id="920" name="Google Shape;920;p116"/>
          <p:cNvSpPr/>
          <p:nvPr/>
        </p:nvSpPr>
        <p:spPr>
          <a:xfrm>
            <a:off x="20337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116"/>
          <p:cNvSpPr txBox="1">
            <a:spLocks noGrp="1"/>
          </p:cNvSpPr>
          <p:nvPr>
            <p:ph type="ctrTitle"/>
          </p:nvPr>
        </p:nvSpPr>
        <p:spPr>
          <a:xfrm>
            <a:off x="29430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Digital Story Experience</a:t>
            </a:r>
            <a:endParaRPr sz="3600">
              <a:solidFill>
                <a:srgbClr val="000000"/>
              </a:solidFill>
            </a:endParaRPr>
          </a:p>
        </p:txBody>
      </p:sp>
    </p:spTree>
  </p:cSld>
  <p:clrMapOvr>
    <a:masterClrMapping/>
  </p:clrMapOvr>
  <p:transition spd="slow">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6"/>
        <p:cNvGrpSpPr/>
        <p:nvPr/>
      </p:nvGrpSpPr>
      <p:grpSpPr>
        <a:xfrm>
          <a:off x="0" y="0"/>
          <a:ext cx="0" cy="0"/>
          <a:chOff x="0" y="0"/>
          <a:chExt cx="0" cy="0"/>
        </a:xfrm>
      </p:grpSpPr>
      <p:sp>
        <p:nvSpPr>
          <p:cNvPr id="927" name="Google Shape;927;p117"/>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11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rPr>
              <a:t>Your</a:t>
            </a:r>
            <a:endParaRPr sz="2000">
              <a:solidFill>
                <a:srgbClr val="FFFFFF"/>
              </a:solidFill>
            </a:endParaRPr>
          </a:p>
          <a:p>
            <a:pPr marL="0" lvl="0" indent="0" algn="l" rtl="0">
              <a:spcBef>
                <a:spcPts val="0"/>
              </a:spcBef>
              <a:spcAft>
                <a:spcPts val="0"/>
              </a:spcAft>
              <a:buNone/>
            </a:pPr>
            <a:r>
              <a:rPr lang="en-GB" sz="2000">
                <a:solidFill>
                  <a:srgbClr val="FFFFFF"/>
                </a:solidFill>
              </a:rPr>
              <a:t>Turn.</a:t>
            </a:r>
            <a:endParaRPr sz="2000">
              <a:solidFill>
                <a:srgbClr val="FFFFFF"/>
              </a:solidFill>
            </a:endParaRPr>
          </a:p>
        </p:txBody>
      </p:sp>
      <p:sp>
        <p:nvSpPr>
          <p:cNvPr id="929" name="Google Shape;929;p11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2"/>
              </a:buClr>
              <a:buSzPts val="1100"/>
              <a:buFont typeface="Arial" panose="020B0604020202020204"/>
              <a:buNone/>
            </a:pPr>
            <a:r>
              <a:rPr lang="en-GB" sz="1500" i="1">
                <a:solidFill>
                  <a:schemeClr val="dk2"/>
                </a:solidFill>
              </a:rPr>
              <a:t>Select a short story. </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1"/>
              </a:rPr>
              <a:t>https://americanliterature.com/short-short-stories</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2"/>
              </a:rPr>
              <a:t>http://www.english-for-students.com/Very-Short-Stories-for-Kids.html</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3"/>
              </a:rPr>
              <a:t>https://parenting.firstcry.com/articles/top-20-short-moral-stories-for-children/</a:t>
            </a:r>
            <a:endParaRPr sz="1500" b="0" i="1">
              <a:solidFill>
                <a:schemeClr val="dk2"/>
              </a:solidFill>
            </a:endParaRPr>
          </a:p>
          <a:p>
            <a:pPr marL="457200" lvl="0" indent="0" algn="just" rtl="0">
              <a:spcBef>
                <a:spcPts val="0"/>
              </a:spcBef>
              <a:spcAft>
                <a:spcPts val="0"/>
              </a:spcAft>
              <a:buClr>
                <a:schemeClr val="dk2"/>
              </a:buClr>
              <a:buSzPts val="1100"/>
              <a:buFont typeface="Arial" panose="020B0604020202020204"/>
              <a:buNone/>
            </a:pPr>
            <a:endParaRPr sz="1000" b="0" i="1">
              <a:solidFill>
                <a:schemeClr val="dk2"/>
              </a:solidFill>
            </a:endParaRPr>
          </a:p>
          <a:p>
            <a:pPr marL="0" lvl="0" indent="0" algn="just" rtl="0">
              <a:spcBef>
                <a:spcPts val="0"/>
              </a:spcBef>
              <a:spcAft>
                <a:spcPts val="0"/>
              </a:spcAft>
              <a:buClr>
                <a:schemeClr val="dk2"/>
              </a:buClr>
              <a:buSzPts val="1100"/>
              <a:buFont typeface="Arial" panose="020B0604020202020204"/>
              <a:buNone/>
            </a:pPr>
            <a:r>
              <a:rPr lang="en-GB" sz="1500" i="1">
                <a:solidFill>
                  <a:schemeClr val="dk2"/>
                </a:solidFill>
              </a:rPr>
              <a:t>Explore tools to put images, music &amp; text together.</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4"/>
              </a:rPr>
              <a:t>https://influencermarketinghub.com/free-video-editing-software/</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5"/>
              </a:rPr>
              <a:t>http://www.orangefreesounds.com/walking-through-city-park-ambience/</a:t>
            </a:r>
            <a:endParaRPr sz="1000" b="0" i="1" u="sng">
              <a:solidFill>
                <a:schemeClr val="hlink"/>
              </a:solidFill>
            </a:endParaRPr>
          </a:p>
          <a:p>
            <a:pPr marL="457200" lvl="0" indent="-292100" algn="just" rtl="0">
              <a:spcBef>
                <a:spcPts val="0"/>
              </a:spcBef>
              <a:spcAft>
                <a:spcPts val="0"/>
              </a:spcAft>
              <a:buClr>
                <a:schemeClr val="dk2"/>
              </a:buClr>
              <a:buSzPts val="1000"/>
              <a:buChar char="●"/>
            </a:pPr>
            <a:r>
              <a:rPr lang="en-GB" sz="1000" b="0" i="1" u="sng">
                <a:solidFill>
                  <a:schemeClr val="hlink"/>
                </a:solidFill>
                <a:hlinkClick r:id="rId6"/>
              </a:rPr>
              <a:t>http://www.fromtexttospeech.com/</a:t>
            </a:r>
            <a:endParaRPr sz="1500" b="0" i="1">
              <a:solidFill>
                <a:schemeClr val="dk2"/>
              </a:solidFill>
            </a:endParaRPr>
          </a:p>
          <a:p>
            <a:pPr marL="457200" lvl="0" indent="0" algn="just" rtl="0">
              <a:spcBef>
                <a:spcPts val="0"/>
              </a:spcBef>
              <a:spcAft>
                <a:spcPts val="0"/>
              </a:spcAft>
              <a:buClr>
                <a:schemeClr val="dk2"/>
              </a:buClr>
              <a:buSzPts val="1100"/>
              <a:buFont typeface="Arial" panose="020B0604020202020204"/>
              <a:buNone/>
            </a:pPr>
            <a:endParaRPr sz="1000" i="1">
              <a:solidFill>
                <a:schemeClr val="dk2"/>
              </a:solidFill>
            </a:endParaRPr>
          </a:p>
          <a:p>
            <a:pPr marL="0" lvl="0" indent="0" algn="just" rtl="0">
              <a:spcBef>
                <a:spcPts val="0"/>
              </a:spcBef>
              <a:spcAft>
                <a:spcPts val="0"/>
              </a:spcAft>
              <a:buClr>
                <a:schemeClr val="dk2"/>
              </a:buClr>
              <a:buSzPts val="1100"/>
              <a:buFont typeface="Arial" panose="020B0604020202020204"/>
              <a:buNone/>
            </a:pPr>
            <a:r>
              <a:rPr lang="en-GB" sz="1500" i="1">
                <a:solidFill>
                  <a:schemeClr val="dk2"/>
                </a:solidFill>
              </a:rPr>
              <a:t>Prepare an ambitious digital story experience.</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must provide reference to the original story published online, at the end of the artifact.</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are free to source &amp; use any kind of assets.</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are encouraged to explore &amp; execute everything you can (voice over, animation, etc) to prepare &amp; deliver your best work to a</a:t>
            </a:r>
            <a:r>
              <a:rPr lang="en-GB" sz="1000" i="1">
                <a:solidFill>
                  <a:schemeClr val="dk2"/>
                </a:solidFill>
              </a:rPr>
              <a:t> Digital Story Experience.</a:t>
            </a:r>
            <a:endParaRPr sz="1000" i="1">
              <a:solidFill>
                <a:schemeClr val="dk2"/>
              </a:solidFill>
            </a:endParaRPr>
          </a:p>
          <a:p>
            <a:pPr marL="0" lvl="0" indent="0" algn="just" rtl="0">
              <a:spcBef>
                <a:spcPts val="0"/>
              </a:spcBef>
              <a:spcAft>
                <a:spcPts val="0"/>
              </a:spcAft>
              <a:buClr>
                <a:schemeClr val="dk2"/>
              </a:buClr>
              <a:buSzPts val="1100"/>
              <a:buFont typeface="Arial" panose="020B0604020202020204"/>
              <a:buNone/>
            </a:pPr>
            <a:endParaRPr sz="1000" i="1">
              <a:solidFill>
                <a:schemeClr val="dk2"/>
              </a:solidFill>
            </a:endParaRPr>
          </a:p>
          <a:p>
            <a:pPr marL="0" lvl="0" indent="0" algn="just" rtl="0">
              <a:spcBef>
                <a:spcPts val="0"/>
              </a:spcBef>
              <a:spcAft>
                <a:spcPts val="0"/>
              </a:spcAft>
              <a:buClr>
                <a:schemeClr val="dk2"/>
              </a:buClr>
              <a:buSzPts val="1100"/>
              <a:buFont typeface="Arial" panose="020B0604020202020204"/>
              <a:buNone/>
            </a:pPr>
            <a:r>
              <a:rPr lang="en-GB" sz="1500" i="1">
                <a:solidFill>
                  <a:schemeClr val="dk2"/>
                </a:solidFill>
              </a:rPr>
              <a:t>To be Submitted:</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A video file of max 2 mints.</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Upload on your private Youtube account, &amp; submit the link on given Google Form.</a:t>
            </a:r>
            <a:endParaRPr sz="2500" i="1">
              <a:solidFill>
                <a:schemeClr val="accent2"/>
              </a:solidFill>
            </a:endParaRPr>
          </a:p>
        </p:txBody>
      </p:sp>
      <p:cxnSp>
        <p:nvCxnSpPr>
          <p:cNvPr id="930" name="Google Shape;930;p11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932" name="Google Shape;932;p117"/>
          <p:cNvSpPr txBox="1">
            <a:spLocks noGrp="1"/>
          </p:cNvSpPr>
          <p:nvPr>
            <p:ph type="ctrTitle"/>
          </p:nvPr>
        </p:nvSpPr>
        <p:spPr>
          <a:xfrm>
            <a:off x="364700" y="2101950"/>
            <a:ext cx="1834200" cy="277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FF"/>
                </a:solidFill>
              </a:rPr>
              <a:t>Samples:</a:t>
            </a:r>
            <a:endParaRPr sz="1800">
              <a:solidFill>
                <a:srgbClr val="0000FF"/>
              </a:solidFill>
            </a:endParaRPr>
          </a:p>
          <a:p>
            <a:pPr marL="0" lvl="0" indent="0" algn="r" rtl="0">
              <a:spcBef>
                <a:spcPts val="0"/>
              </a:spcBef>
              <a:spcAft>
                <a:spcPts val="0"/>
              </a:spcAft>
              <a:buNone/>
            </a:pPr>
            <a:endParaRPr sz="1000">
              <a:solidFill>
                <a:srgbClr val="000000"/>
              </a:solidFill>
            </a:endParaRPr>
          </a:p>
          <a:p>
            <a:pPr marL="0" lvl="0" indent="0" algn="r" rtl="0">
              <a:spcBef>
                <a:spcPts val="0"/>
              </a:spcBef>
              <a:spcAft>
                <a:spcPts val="0"/>
              </a:spcAft>
              <a:buNone/>
            </a:pPr>
            <a:r>
              <a:rPr lang="en-GB" sz="1000" b="0" i="1" u="sng">
                <a:solidFill>
                  <a:srgbClr val="000000"/>
                </a:solidFill>
                <a:hlinkClick r:id="rId7"/>
              </a:rPr>
              <a:t>Google Slides</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r>
              <a:rPr lang="en-GB" sz="1000" b="0" i="1" u="sng">
                <a:solidFill>
                  <a:srgbClr val="000000"/>
                </a:solidFill>
                <a:hlinkClick r:id="rId8"/>
              </a:rPr>
              <a:t>Adobe Spark</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a:solidFill>
                <a:srgbClr val="000000"/>
              </a:solidFill>
            </a:endParaRPr>
          </a:p>
          <a:p>
            <a:pPr marL="0" lvl="0" indent="0" algn="r" rtl="0">
              <a:spcBef>
                <a:spcPts val="0"/>
              </a:spcBef>
              <a:spcAft>
                <a:spcPts val="0"/>
              </a:spcAft>
              <a:buNone/>
            </a:pPr>
            <a:endParaRPr sz="1000" b="0">
              <a:solidFill>
                <a:srgbClr val="000000"/>
              </a:solidFill>
            </a:endParaRPr>
          </a:p>
        </p:txBody>
      </p:sp>
    </p:spTree>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6"/>
        <p:cNvGrpSpPr/>
        <p:nvPr/>
      </p:nvGrpSpPr>
      <p:grpSpPr>
        <a:xfrm>
          <a:off x="0" y="0"/>
          <a:ext cx="0" cy="0"/>
          <a:chOff x="0" y="0"/>
          <a:chExt cx="0" cy="0"/>
        </a:xfrm>
      </p:grpSpPr>
      <p:sp>
        <p:nvSpPr>
          <p:cNvPr id="937" name="Google Shape;937;p118"/>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11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rPr>
              <a:t>Your</a:t>
            </a:r>
            <a:endParaRPr sz="2000">
              <a:solidFill>
                <a:srgbClr val="FFFFFF"/>
              </a:solidFill>
            </a:endParaRPr>
          </a:p>
          <a:p>
            <a:pPr marL="0" lvl="0" indent="0" algn="l" rtl="0">
              <a:spcBef>
                <a:spcPts val="0"/>
              </a:spcBef>
              <a:spcAft>
                <a:spcPts val="0"/>
              </a:spcAft>
              <a:buNone/>
            </a:pPr>
            <a:r>
              <a:rPr lang="en-GB" sz="2000">
                <a:solidFill>
                  <a:srgbClr val="FFFFFF"/>
                </a:solidFill>
              </a:rPr>
              <a:t>Turn.</a:t>
            </a:r>
            <a:endParaRPr sz="2000">
              <a:solidFill>
                <a:srgbClr val="FFFFFF"/>
              </a:solidFill>
            </a:endParaRPr>
          </a:p>
        </p:txBody>
      </p:sp>
      <p:sp>
        <p:nvSpPr>
          <p:cNvPr id="939" name="Google Shape;939;p11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500" i="1">
                <a:solidFill>
                  <a:schemeClr val="dk2"/>
                </a:solidFill>
              </a:rPr>
              <a:t>Key advice. </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should identify &amp; select a (very) short story published online.</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are not required to &amp; may not write the story yourself.</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artifact’s length should be between 10-15 frames/slides &amp; max 2 mints.</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An appropriate background music is a MUST.</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You are free to insert custom sounds (affects), narration or voice overs into individual frames/slides.</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The Each frame/slide should have a background image/video with limited text.</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The text on each slide should be appropriately formatted in font, size &amp; place..</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Set the duration of each frame/slide, for the reader can comfortably read the text.</a:t>
            </a:r>
            <a:endParaRPr sz="1000" b="0" i="1">
              <a:solidFill>
                <a:schemeClr val="dk2"/>
              </a:solidFill>
            </a:endParaRPr>
          </a:p>
          <a:p>
            <a:pPr marL="0" lvl="0" indent="0" algn="just" rtl="0">
              <a:spcBef>
                <a:spcPts val="0"/>
              </a:spcBef>
              <a:spcAft>
                <a:spcPts val="0"/>
              </a:spcAft>
              <a:buNone/>
            </a:pPr>
            <a:endParaRPr sz="1000" i="1">
              <a:solidFill>
                <a:schemeClr val="dk2"/>
              </a:solidFill>
            </a:endParaRPr>
          </a:p>
          <a:p>
            <a:pPr marL="0" lvl="0" indent="0" algn="just" rtl="0">
              <a:spcBef>
                <a:spcPts val="0"/>
              </a:spcBef>
              <a:spcAft>
                <a:spcPts val="0"/>
              </a:spcAft>
              <a:buNone/>
            </a:pPr>
            <a:r>
              <a:rPr lang="en-GB" sz="1500" i="1">
                <a:solidFill>
                  <a:schemeClr val="dk2"/>
                </a:solidFill>
              </a:rPr>
              <a:t>The artifact will be Graded on:</a:t>
            </a:r>
            <a:endParaRPr sz="150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Overall “audience experience”.</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Choice of Assets &amp; overall Composition.</a:t>
            </a:r>
            <a:endParaRPr sz="1000" b="0" i="1">
              <a:solidFill>
                <a:schemeClr val="dk2"/>
              </a:solidFill>
            </a:endParaRPr>
          </a:p>
          <a:p>
            <a:pPr marL="457200" lvl="0" indent="-292100" algn="just" rtl="0">
              <a:spcBef>
                <a:spcPts val="0"/>
              </a:spcBef>
              <a:spcAft>
                <a:spcPts val="0"/>
              </a:spcAft>
              <a:buClr>
                <a:schemeClr val="dk2"/>
              </a:buClr>
              <a:buSzPts val="1000"/>
              <a:buChar char="●"/>
            </a:pPr>
            <a:r>
              <a:rPr lang="en-GB" sz="1000" b="0" i="1">
                <a:solidFill>
                  <a:schemeClr val="dk2"/>
                </a:solidFill>
              </a:rPr>
              <a:t>Technique &amp; tools used.</a:t>
            </a:r>
            <a:endParaRPr sz="1500" i="1">
              <a:solidFill>
                <a:schemeClr val="dk2"/>
              </a:solidFill>
            </a:endParaRPr>
          </a:p>
        </p:txBody>
      </p:sp>
      <p:cxnSp>
        <p:nvCxnSpPr>
          <p:cNvPr id="940" name="Google Shape;940;p11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942" name="Google Shape;942;p118"/>
          <p:cNvSpPr txBox="1">
            <a:spLocks noGrp="1"/>
          </p:cNvSpPr>
          <p:nvPr>
            <p:ph type="ctrTitle"/>
          </p:nvPr>
        </p:nvSpPr>
        <p:spPr>
          <a:xfrm>
            <a:off x="364700" y="2101950"/>
            <a:ext cx="1834200" cy="277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FF"/>
                </a:solidFill>
              </a:rPr>
              <a:t>Samples:</a:t>
            </a:r>
            <a:endParaRPr sz="1800">
              <a:solidFill>
                <a:srgbClr val="0000FF"/>
              </a:solidFill>
            </a:endParaRPr>
          </a:p>
          <a:p>
            <a:pPr marL="0" lvl="0" indent="0" algn="r" rtl="0">
              <a:spcBef>
                <a:spcPts val="0"/>
              </a:spcBef>
              <a:spcAft>
                <a:spcPts val="0"/>
              </a:spcAft>
              <a:buNone/>
            </a:pPr>
            <a:endParaRPr sz="1000">
              <a:solidFill>
                <a:srgbClr val="000000"/>
              </a:solidFill>
            </a:endParaRPr>
          </a:p>
          <a:p>
            <a:pPr marL="0" lvl="0" indent="0" algn="r" rtl="0">
              <a:spcBef>
                <a:spcPts val="0"/>
              </a:spcBef>
              <a:spcAft>
                <a:spcPts val="0"/>
              </a:spcAft>
              <a:buNone/>
            </a:pPr>
            <a:r>
              <a:rPr lang="en-GB" sz="1000" b="0" i="1" u="sng">
                <a:solidFill>
                  <a:srgbClr val="000000"/>
                </a:solidFill>
                <a:hlinkClick r:id="rId1"/>
              </a:rPr>
              <a:t>Google Slides</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r>
              <a:rPr lang="en-GB" sz="1000" b="0" i="1" u="sng">
                <a:solidFill>
                  <a:srgbClr val="000000"/>
                </a:solidFill>
                <a:hlinkClick r:id="rId2"/>
              </a:rPr>
              <a:t>Adobe Spark</a:t>
            </a: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i="1" u="sng">
              <a:solidFill>
                <a:srgbClr val="000000"/>
              </a:solidFill>
            </a:endParaRPr>
          </a:p>
          <a:p>
            <a:pPr marL="0" lvl="0" indent="0" algn="r" rtl="0">
              <a:spcBef>
                <a:spcPts val="0"/>
              </a:spcBef>
              <a:spcAft>
                <a:spcPts val="0"/>
              </a:spcAft>
              <a:buNone/>
            </a:pPr>
            <a:endParaRPr sz="1000" b="0">
              <a:solidFill>
                <a:srgbClr val="000000"/>
              </a:solidFill>
            </a:endParaRPr>
          </a:p>
          <a:p>
            <a:pPr marL="0" lvl="0" indent="0" algn="r" rtl="0">
              <a:spcBef>
                <a:spcPts val="0"/>
              </a:spcBef>
              <a:spcAft>
                <a:spcPts val="0"/>
              </a:spcAft>
              <a:buNone/>
            </a:pPr>
            <a:endParaRPr sz="1000" b="0">
              <a:solidFill>
                <a:srgbClr val="000000"/>
              </a:solidFill>
            </a:endParaRPr>
          </a:p>
        </p:txBody>
      </p:sp>
    </p:spTree>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46"/>
        <p:cNvGrpSpPr/>
        <p:nvPr/>
      </p:nvGrpSpPr>
      <p:grpSpPr>
        <a:xfrm>
          <a:off x="0" y="0"/>
          <a:ext cx="0" cy="0"/>
          <a:chOff x="0" y="0"/>
          <a:chExt cx="0" cy="0"/>
        </a:xfrm>
      </p:grpSpPr>
      <p:sp>
        <p:nvSpPr>
          <p:cNvPr id="947" name="Google Shape;947;p119"/>
          <p:cNvSpPr/>
          <p:nvPr/>
        </p:nvSpPr>
        <p:spPr>
          <a:xfrm>
            <a:off x="198525" y="267000"/>
            <a:ext cx="1116900" cy="111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119"/>
          <p:cNvSpPr txBox="1">
            <a:spLocks noGrp="1"/>
          </p:cNvSpPr>
          <p:nvPr>
            <p:ph type="ctrTitle"/>
          </p:nvPr>
        </p:nvSpPr>
        <p:spPr>
          <a:xfrm>
            <a:off x="364700" y="462450"/>
            <a:ext cx="2144100" cy="10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3000">
                <a:solidFill>
                  <a:schemeClr val="dk2"/>
                </a:solidFill>
              </a:rPr>
              <a:t>Design</a:t>
            </a:r>
            <a:endParaRPr sz="3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3000">
                <a:solidFill>
                  <a:schemeClr val="dk2"/>
                </a:solidFill>
              </a:rPr>
              <a:t>Resources</a:t>
            </a:r>
            <a:endParaRPr sz="3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7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500">
                <a:solidFill>
                  <a:srgbClr val="FF9900"/>
                </a:solidFill>
              </a:rPr>
              <a:t>Digital AV Story</a:t>
            </a:r>
            <a:endParaRPr sz="2500">
              <a:solidFill>
                <a:srgbClr val="FF9900"/>
              </a:solidFill>
            </a:endParaRPr>
          </a:p>
        </p:txBody>
      </p:sp>
      <p:sp>
        <p:nvSpPr>
          <p:cNvPr id="949" name="Google Shape;949;p119"/>
          <p:cNvSpPr txBox="1">
            <a:spLocks noGrp="1"/>
          </p:cNvSpPr>
          <p:nvPr>
            <p:ph type="ctrTitle"/>
          </p:nvPr>
        </p:nvSpPr>
        <p:spPr>
          <a:xfrm>
            <a:off x="2727725" y="267075"/>
            <a:ext cx="6100800" cy="4609500"/>
          </a:xfrm>
          <a:prstGeom prst="rect">
            <a:avLst/>
          </a:prstGeom>
        </p:spPr>
        <p:txBody>
          <a:bodyPr spcFirstLastPara="1" wrap="square" lIns="91425" tIns="91425" rIns="91425" bIns="91425" anchor="ctr" anchorCtr="0">
            <a:noAutofit/>
          </a:bodyPr>
          <a:lstStyle/>
          <a:p>
            <a:pPr marL="457200" marR="0" lvl="0" indent="-317500" algn="just" rtl="0">
              <a:lnSpc>
                <a:spcPct val="110000"/>
              </a:lnSpc>
              <a:spcBef>
                <a:spcPts val="1800"/>
              </a:spcBef>
              <a:spcAft>
                <a:spcPts val="0"/>
              </a:spcAft>
              <a:buClr>
                <a:schemeClr val="dk2"/>
              </a:buClr>
              <a:buSzPts val="1400"/>
              <a:buChar char="●"/>
            </a:pPr>
            <a:r>
              <a:rPr lang="en-GB" sz="1400" b="0" u="sng">
                <a:solidFill>
                  <a:schemeClr val="hlink"/>
                </a:solidFill>
                <a:hlinkClick r:id="rId1"/>
              </a:rPr>
              <a:t>https://www.openshot.org/</a:t>
            </a: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r>
              <a:rPr lang="en-GB" sz="1400" b="0" u="sng">
                <a:solidFill>
                  <a:schemeClr val="hlink"/>
                </a:solidFill>
                <a:hlinkClick r:id="rId2"/>
              </a:rPr>
              <a:t>https://www.videostudiopro.com/en/free-trials/</a:t>
            </a: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r>
              <a:rPr lang="en-GB" sz="1400" b="0" u="sng">
                <a:solidFill>
                  <a:schemeClr val="hlink"/>
                </a:solidFill>
                <a:hlinkClick r:id="rId3"/>
              </a:rPr>
              <a:t>https://lwks.com/</a:t>
            </a: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endParaRPr sz="1400" b="0">
              <a:solidFill>
                <a:schemeClr val="dk2"/>
              </a:solidFill>
            </a:endParaRPr>
          </a:p>
          <a:p>
            <a:pPr marL="457200" marR="0" lvl="0" indent="-317500" algn="just" rtl="0">
              <a:lnSpc>
                <a:spcPct val="110000"/>
              </a:lnSpc>
              <a:spcBef>
                <a:spcPts val="0"/>
              </a:spcBef>
              <a:spcAft>
                <a:spcPts val="0"/>
              </a:spcAft>
              <a:buClr>
                <a:schemeClr val="dk2"/>
              </a:buClr>
              <a:buSzPts val="1400"/>
              <a:buChar char="●"/>
            </a:pPr>
            <a:endParaRPr sz="1400" b="0">
              <a:solidFill>
                <a:schemeClr val="dk2"/>
              </a:solidFill>
            </a:endParaRPr>
          </a:p>
        </p:txBody>
      </p:sp>
      <p:cxnSp>
        <p:nvCxnSpPr>
          <p:cNvPr id="950" name="Google Shape;950;p119"/>
          <p:cNvCxnSpPr/>
          <p:nvPr/>
        </p:nvCxnSpPr>
        <p:spPr>
          <a:xfrm>
            <a:off x="2599375"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5"/>
        <p:cNvGrpSpPr/>
        <p:nvPr/>
      </p:nvGrpSpPr>
      <p:grpSpPr>
        <a:xfrm>
          <a:off x="0" y="0"/>
          <a:ext cx="0" cy="0"/>
          <a:chOff x="0" y="0"/>
          <a:chExt cx="0" cy="0"/>
        </a:xfrm>
      </p:grpSpPr>
      <p:sp>
        <p:nvSpPr>
          <p:cNvPr id="956" name="Google Shape;956;p120"/>
          <p:cNvSpPr/>
          <p:nvPr/>
        </p:nvSpPr>
        <p:spPr>
          <a:xfrm>
            <a:off x="23562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120"/>
          <p:cNvSpPr txBox="1">
            <a:spLocks noGrp="1"/>
          </p:cNvSpPr>
          <p:nvPr>
            <p:ph type="ctrTitle"/>
          </p:nvPr>
        </p:nvSpPr>
        <p:spPr>
          <a:xfrm>
            <a:off x="28402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Photography</a:t>
            </a:r>
            <a:endParaRPr sz="3600">
              <a:solidFill>
                <a:srgbClr val="000000"/>
              </a:solidFill>
            </a:endParaRPr>
          </a:p>
        </p:txBody>
      </p:sp>
    </p:spTree>
  </p:cSld>
  <p:clrMapOvr>
    <a:masterClrMapping/>
  </p:clrMapOvr>
  <p:transition spd="slow">
    <p:fad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2"/>
        <p:cNvGrpSpPr/>
        <p:nvPr/>
      </p:nvGrpSpPr>
      <p:grpSpPr>
        <a:xfrm>
          <a:off x="0" y="0"/>
          <a:ext cx="0" cy="0"/>
          <a:chOff x="0" y="0"/>
          <a:chExt cx="0" cy="0"/>
        </a:xfrm>
      </p:grpSpPr>
      <p:sp>
        <p:nvSpPr>
          <p:cNvPr id="964" name="Google Shape;964;p121"/>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400" i="1">
                <a:solidFill>
                  <a:schemeClr val="accent2"/>
                </a:solidFill>
              </a:rPr>
              <a:t>The great pictures just stop time. They capture something that did not continue. It just was then, and that was the perfect moment. It wasn’t the moment before. It wasn’t the moment after. </a:t>
            </a:r>
            <a:r>
              <a:rPr lang="en-GB" sz="2400" i="1">
                <a:solidFill>
                  <a:srgbClr val="000000"/>
                </a:solidFill>
              </a:rPr>
              <a:t>It was that moment.</a:t>
            </a:r>
            <a:endParaRPr sz="2400" b="0" i="1">
              <a:solidFill>
                <a:srgbClr val="000000"/>
              </a:solidFill>
            </a:endParaRPr>
          </a:p>
        </p:txBody>
      </p:sp>
    </p:spTree>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8"/>
        <p:cNvGrpSpPr/>
        <p:nvPr/>
      </p:nvGrpSpPr>
      <p:grpSpPr>
        <a:xfrm>
          <a:off x="0" y="0"/>
          <a:ext cx="0" cy="0"/>
          <a:chOff x="0" y="0"/>
          <a:chExt cx="0" cy="0"/>
        </a:xfrm>
      </p:grpSpPr>
      <p:sp>
        <p:nvSpPr>
          <p:cNvPr id="969" name="Google Shape;969;p12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12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71" name="Google Shape;971;p12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72" name="Google Shape;972;p122"/>
          <p:cNvPicPr preferRelativeResize="0"/>
          <p:nvPr/>
        </p:nvPicPr>
        <p:blipFill rotWithShape="1">
          <a:blip r:embed="rId1"/>
          <a:srcRect t="13563" b="13555"/>
          <a:stretch>
            <a:fillRect/>
          </a:stretch>
        </p:blipFill>
        <p:spPr>
          <a:xfrm>
            <a:off x="2956650" y="486638"/>
            <a:ext cx="5722149" cy="4170225"/>
          </a:xfrm>
          <a:prstGeom prst="rect">
            <a:avLst/>
          </a:prstGeom>
          <a:noFill/>
          <a:ln>
            <a:noFill/>
          </a:ln>
        </p:spPr>
      </p:pic>
    </p:spTree>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6"/>
        <p:cNvGrpSpPr/>
        <p:nvPr/>
      </p:nvGrpSpPr>
      <p:grpSpPr>
        <a:xfrm>
          <a:off x="0" y="0"/>
          <a:ext cx="0" cy="0"/>
          <a:chOff x="0" y="0"/>
          <a:chExt cx="0" cy="0"/>
        </a:xfrm>
      </p:grpSpPr>
      <p:sp>
        <p:nvSpPr>
          <p:cNvPr id="977" name="Google Shape;977;p12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12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79" name="Google Shape;979;p12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80" name="Google Shape;980;p123"/>
          <p:cNvPicPr preferRelativeResize="0"/>
          <p:nvPr/>
        </p:nvPicPr>
        <p:blipFill rotWithShape="1">
          <a:blip r:embed="rId1"/>
          <a:srcRect l="8579" t="-10168" r="6386"/>
          <a:stretch>
            <a:fillRect/>
          </a:stretch>
        </p:blipFill>
        <p:spPr>
          <a:xfrm>
            <a:off x="2503700" y="267000"/>
            <a:ext cx="6324907" cy="4609499"/>
          </a:xfrm>
          <a:prstGeom prst="rect">
            <a:avLst/>
          </a:prstGeom>
          <a:noFill/>
          <a:ln>
            <a:noFill/>
          </a:ln>
        </p:spPr>
      </p:pic>
    </p:spTree>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4"/>
        <p:cNvGrpSpPr/>
        <p:nvPr/>
      </p:nvGrpSpPr>
      <p:grpSpPr>
        <a:xfrm>
          <a:off x="0" y="0"/>
          <a:ext cx="0" cy="0"/>
          <a:chOff x="0" y="0"/>
          <a:chExt cx="0" cy="0"/>
        </a:xfrm>
      </p:grpSpPr>
      <p:sp>
        <p:nvSpPr>
          <p:cNvPr id="985" name="Google Shape;985;p12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12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87" name="Google Shape;987;p12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88" name="Google Shape;988;p124"/>
          <p:cNvPicPr preferRelativeResize="0"/>
          <p:nvPr/>
        </p:nvPicPr>
        <p:blipFill rotWithShape="1">
          <a:blip r:embed="rId1"/>
          <a:srcRect l="4271" r="4271"/>
          <a:stretch>
            <a:fillRect/>
          </a:stretch>
        </p:blipFill>
        <p:spPr>
          <a:xfrm>
            <a:off x="2503700" y="267000"/>
            <a:ext cx="6324905" cy="4609499"/>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
        <p:cNvGrpSpPr/>
        <p:nvPr/>
      </p:nvGrpSpPr>
      <p:grpSpPr>
        <a:xfrm>
          <a:off x="0" y="0"/>
          <a:ext cx="0" cy="0"/>
          <a:chOff x="0" y="0"/>
          <a:chExt cx="0" cy="0"/>
        </a:xfrm>
      </p:grpSpPr>
      <p:pic>
        <p:nvPicPr>
          <p:cNvPr id="157" name="Google Shape;157;p23"/>
          <p:cNvPicPr preferRelativeResize="0"/>
          <p:nvPr/>
        </p:nvPicPr>
        <p:blipFill rotWithShape="1">
          <a:blip r:embed="rId1"/>
          <a:srcRect l="5688" r="5697"/>
          <a:stretch>
            <a:fillRect/>
          </a:stretch>
        </p:blipFill>
        <p:spPr>
          <a:xfrm>
            <a:off x="2551100" y="267000"/>
            <a:ext cx="6353900" cy="4609500"/>
          </a:xfrm>
          <a:prstGeom prst="rect">
            <a:avLst/>
          </a:prstGeom>
          <a:noFill/>
          <a:ln>
            <a:noFill/>
          </a:ln>
        </p:spPr>
      </p:pic>
      <p:sp>
        <p:nvSpPr>
          <p:cNvPr id="158" name="Google Shape;158;p2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60" name="Google Shape;160;p2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1" name="Google Shape;161;p23"/>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Imaginative</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Creative</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Connecting dots</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Making connections</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ct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2"/>
        <p:cNvGrpSpPr/>
        <p:nvPr/>
      </p:nvGrpSpPr>
      <p:grpSpPr>
        <a:xfrm>
          <a:off x="0" y="0"/>
          <a:ext cx="0" cy="0"/>
          <a:chOff x="0" y="0"/>
          <a:chExt cx="0" cy="0"/>
        </a:xfrm>
      </p:grpSpPr>
      <p:sp>
        <p:nvSpPr>
          <p:cNvPr id="993" name="Google Shape;993;p12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12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995" name="Google Shape;995;p12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96" name="Google Shape;996;p125"/>
          <p:cNvPicPr preferRelativeResize="0"/>
          <p:nvPr/>
        </p:nvPicPr>
        <p:blipFill rotWithShape="1">
          <a:blip r:embed="rId1"/>
          <a:srcRect l="1630" t="21758" r="2474" b="31328"/>
          <a:stretch>
            <a:fillRect/>
          </a:stretch>
        </p:blipFill>
        <p:spPr>
          <a:xfrm>
            <a:off x="2503700" y="267000"/>
            <a:ext cx="6324907" cy="4609500"/>
          </a:xfrm>
          <a:prstGeom prst="rect">
            <a:avLst/>
          </a:prstGeom>
          <a:noFill/>
          <a:ln>
            <a:noFill/>
          </a:ln>
        </p:spPr>
      </p:pic>
    </p:spTree>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0"/>
        <p:cNvGrpSpPr/>
        <p:nvPr/>
      </p:nvGrpSpPr>
      <p:grpSpPr>
        <a:xfrm>
          <a:off x="0" y="0"/>
          <a:ext cx="0" cy="0"/>
          <a:chOff x="0" y="0"/>
          <a:chExt cx="0" cy="0"/>
        </a:xfrm>
      </p:grpSpPr>
      <p:sp>
        <p:nvSpPr>
          <p:cNvPr id="1001" name="Google Shape;1001;p12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12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03" name="Google Shape;1003;p12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04" name="Google Shape;1004;p126"/>
          <p:cNvPicPr preferRelativeResize="0"/>
          <p:nvPr/>
        </p:nvPicPr>
        <p:blipFill rotWithShape="1">
          <a:blip r:embed="rId1"/>
          <a:srcRect l="6040" r="6040"/>
          <a:stretch>
            <a:fillRect/>
          </a:stretch>
        </p:blipFill>
        <p:spPr>
          <a:xfrm>
            <a:off x="2503700" y="267000"/>
            <a:ext cx="6324906" cy="4609501"/>
          </a:xfrm>
          <a:prstGeom prst="rect">
            <a:avLst/>
          </a:prstGeom>
          <a:noFill/>
          <a:ln>
            <a:noFill/>
          </a:ln>
        </p:spPr>
      </p:pic>
    </p:spTree>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8"/>
        <p:cNvGrpSpPr/>
        <p:nvPr/>
      </p:nvGrpSpPr>
      <p:grpSpPr>
        <a:xfrm>
          <a:off x="0" y="0"/>
          <a:ext cx="0" cy="0"/>
          <a:chOff x="0" y="0"/>
          <a:chExt cx="0" cy="0"/>
        </a:xfrm>
      </p:grpSpPr>
      <p:sp>
        <p:nvSpPr>
          <p:cNvPr id="1009" name="Google Shape;1009;p12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12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11" name="Google Shape;1011;p12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12" name="Google Shape;1012;p127"/>
          <p:cNvPicPr preferRelativeResize="0"/>
          <p:nvPr/>
        </p:nvPicPr>
        <p:blipFill rotWithShape="1">
          <a:blip r:embed="rId1"/>
          <a:srcRect l="10373" r="12442"/>
          <a:stretch>
            <a:fillRect/>
          </a:stretch>
        </p:blipFill>
        <p:spPr>
          <a:xfrm>
            <a:off x="2503700" y="267000"/>
            <a:ext cx="6324907" cy="4609502"/>
          </a:xfrm>
          <a:prstGeom prst="rect">
            <a:avLst/>
          </a:prstGeom>
          <a:noFill/>
          <a:ln>
            <a:noFill/>
          </a:ln>
        </p:spPr>
      </p:pic>
    </p:spTree>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6"/>
        <p:cNvGrpSpPr/>
        <p:nvPr/>
      </p:nvGrpSpPr>
      <p:grpSpPr>
        <a:xfrm>
          <a:off x="0" y="0"/>
          <a:ext cx="0" cy="0"/>
          <a:chOff x="0" y="0"/>
          <a:chExt cx="0" cy="0"/>
        </a:xfrm>
      </p:grpSpPr>
      <p:sp>
        <p:nvSpPr>
          <p:cNvPr id="1017" name="Google Shape;1017;p12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12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19" name="Google Shape;1019;p12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20" name="Google Shape;1020;p128"/>
          <p:cNvPicPr preferRelativeResize="0"/>
          <p:nvPr/>
        </p:nvPicPr>
        <p:blipFill rotWithShape="1">
          <a:blip r:embed="rId1"/>
          <a:srcRect l="2534" r="2525"/>
          <a:stretch>
            <a:fillRect/>
          </a:stretch>
        </p:blipFill>
        <p:spPr>
          <a:xfrm>
            <a:off x="2503700" y="267000"/>
            <a:ext cx="6324905" cy="4609501"/>
          </a:xfrm>
          <a:prstGeom prst="rect">
            <a:avLst/>
          </a:prstGeom>
          <a:noFill/>
          <a:ln>
            <a:noFill/>
          </a:ln>
        </p:spPr>
      </p:pic>
    </p:spTree>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sp>
        <p:nvSpPr>
          <p:cNvPr id="1025" name="Google Shape;1025;p12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12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27" name="Google Shape;1027;p12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28" name="Google Shape;1028;p129"/>
          <p:cNvPicPr preferRelativeResize="0"/>
          <p:nvPr/>
        </p:nvPicPr>
        <p:blipFill rotWithShape="1">
          <a:blip r:embed="rId1"/>
          <a:srcRect l="4775" r="4775"/>
          <a:stretch>
            <a:fillRect/>
          </a:stretch>
        </p:blipFill>
        <p:spPr>
          <a:xfrm>
            <a:off x="2503700" y="267000"/>
            <a:ext cx="6324906" cy="4609501"/>
          </a:xfrm>
          <a:prstGeom prst="rect">
            <a:avLst/>
          </a:prstGeom>
          <a:noFill/>
          <a:ln>
            <a:noFill/>
          </a:ln>
        </p:spPr>
      </p:pic>
    </p:spTree>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2"/>
        <p:cNvGrpSpPr/>
        <p:nvPr/>
      </p:nvGrpSpPr>
      <p:grpSpPr>
        <a:xfrm>
          <a:off x="0" y="0"/>
          <a:ext cx="0" cy="0"/>
          <a:chOff x="0" y="0"/>
          <a:chExt cx="0" cy="0"/>
        </a:xfrm>
      </p:grpSpPr>
      <p:sp>
        <p:nvSpPr>
          <p:cNvPr id="1033" name="Google Shape;1033;p13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13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35" name="Google Shape;1035;p13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36" name="Google Shape;1036;p130"/>
          <p:cNvPicPr preferRelativeResize="0"/>
          <p:nvPr/>
        </p:nvPicPr>
        <p:blipFill rotWithShape="1">
          <a:blip r:embed="rId1"/>
          <a:srcRect t="14552" b="36432"/>
          <a:stretch>
            <a:fillRect/>
          </a:stretch>
        </p:blipFill>
        <p:spPr>
          <a:xfrm>
            <a:off x="2503700" y="267000"/>
            <a:ext cx="6324905" cy="4609502"/>
          </a:xfrm>
          <a:prstGeom prst="rect">
            <a:avLst/>
          </a:prstGeom>
          <a:noFill/>
          <a:ln>
            <a:noFill/>
          </a:ln>
        </p:spPr>
      </p:pic>
    </p:spTree>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0"/>
        <p:cNvGrpSpPr/>
        <p:nvPr/>
      </p:nvGrpSpPr>
      <p:grpSpPr>
        <a:xfrm>
          <a:off x="0" y="0"/>
          <a:ext cx="0" cy="0"/>
          <a:chOff x="0" y="0"/>
          <a:chExt cx="0" cy="0"/>
        </a:xfrm>
      </p:grpSpPr>
      <p:sp>
        <p:nvSpPr>
          <p:cNvPr id="1041" name="Google Shape;1041;p13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13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Understanding</a:t>
            </a:r>
            <a:endParaRPr sz="1800">
              <a:solidFill>
                <a:schemeClr val="dk2"/>
              </a:solidFill>
            </a:endParaRPr>
          </a:p>
          <a:p>
            <a:pPr marL="0" lvl="0" indent="0" algn="l" rtl="0">
              <a:spcBef>
                <a:spcPts val="0"/>
              </a:spcBef>
              <a:spcAft>
                <a:spcPts val="0"/>
              </a:spcAft>
              <a:buNone/>
            </a:pPr>
            <a:r>
              <a:rPr lang="en-GB" sz="1800">
                <a:solidFill>
                  <a:schemeClr val="dk2"/>
                </a:solidFill>
              </a:rPr>
              <a:t>The Exposure</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043" name="Google Shape;1043;p13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44" name="Google Shape;1044;p131"/>
          <p:cNvPicPr preferRelativeResize="0"/>
          <p:nvPr/>
        </p:nvPicPr>
        <p:blipFill rotWithShape="1">
          <a:blip r:embed="rId1"/>
          <a:srcRect t="20848" b="20848"/>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8"/>
        <p:cNvGrpSpPr/>
        <p:nvPr/>
      </p:nvGrpSpPr>
      <p:grpSpPr>
        <a:xfrm>
          <a:off x="0" y="0"/>
          <a:ext cx="0" cy="0"/>
          <a:chOff x="0" y="0"/>
          <a:chExt cx="0" cy="0"/>
        </a:xfrm>
      </p:grpSpPr>
      <p:sp>
        <p:nvSpPr>
          <p:cNvPr id="1050" name="Google Shape;1050;p132"/>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400" i="1"/>
              <a:t>Cornerstones of a </a:t>
            </a:r>
            <a:r>
              <a:rPr lang="en-GB" sz="2400" i="1">
                <a:solidFill>
                  <a:schemeClr val="accent2"/>
                </a:solidFill>
              </a:rPr>
              <a:t>“</a:t>
            </a:r>
            <a:r>
              <a:rPr lang="en-GB" sz="2400" i="1"/>
              <a:t>Great Exposure</a:t>
            </a:r>
            <a:r>
              <a:rPr lang="en-GB" sz="2400" i="1">
                <a:solidFill>
                  <a:schemeClr val="accent2"/>
                </a:solidFill>
              </a:rPr>
              <a:t>”</a:t>
            </a:r>
            <a:r>
              <a:rPr lang="en-GB" sz="2400" i="1"/>
              <a:t>:</a:t>
            </a:r>
            <a:endParaRPr sz="2400" i="1"/>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rPr>
              <a:t>Sharp Focus with Crystal Clear Details</a:t>
            </a:r>
            <a:endParaRPr sz="2400" i="1">
              <a:solidFill>
                <a:schemeClr val="accent2"/>
              </a:solidFill>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rPr>
              <a:t>Great Composition</a:t>
            </a:r>
            <a:endParaRPr sz="2400" i="1">
              <a:solidFill>
                <a:schemeClr val="accent2"/>
              </a:solidFill>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rPr>
              <a:t>Alignments </a:t>
            </a:r>
            <a:endParaRPr sz="2400" i="1">
              <a:solidFill>
                <a:schemeClr val="accent2"/>
              </a:solidFill>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rPr>
              <a:t>Intent</a:t>
            </a:r>
            <a:endParaRPr sz="2400" b="0" i="1">
              <a:solidFill>
                <a:srgbClr val="000000"/>
              </a:solidFill>
            </a:endParaRPr>
          </a:p>
        </p:txBody>
      </p:sp>
    </p:spTree>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4"/>
        <p:cNvGrpSpPr/>
        <p:nvPr/>
      </p:nvGrpSpPr>
      <p:grpSpPr>
        <a:xfrm>
          <a:off x="0" y="0"/>
          <a:ext cx="0" cy="0"/>
          <a:chOff x="0" y="0"/>
          <a:chExt cx="0" cy="0"/>
        </a:xfrm>
      </p:grpSpPr>
      <p:sp>
        <p:nvSpPr>
          <p:cNvPr id="1055" name="Google Shape;1055;p13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13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Triangle</a:t>
            </a:r>
            <a:endParaRPr sz="1800">
              <a:solidFill>
                <a:schemeClr val="dk2"/>
              </a:solidFill>
            </a:endParaRPr>
          </a:p>
        </p:txBody>
      </p:sp>
      <p:cxnSp>
        <p:nvCxnSpPr>
          <p:cNvPr id="1057" name="Google Shape;1057;p13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58" name="Google Shape;1058;p133"/>
          <p:cNvPicPr preferRelativeResize="0"/>
          <p:nvPr/>
        </p:nvPicPr>
        <p:blipFill rotWithShape="1">
          <a:blip r:embed="rId1"/>
          <a:srcRect l="-9595" t="5221" r="-9607" b="7897"/>
          <a:stretch>
            <a:fillRect/>
          </a:stretch>
        </p:blipFill>
        <p:spPr>
          <a:xfrm>
            <a:off x="2503700" y="267000"/>
            <a:ext cx="6324906" cy="4609500"/>
          </a:xfrm>
          <a:prstGeom prst="rect">
            <a:avLst/>
          </a:prstGeom>
          <a:noFill/>
          <a:ln>
            <a:noFill/>
          </a:ln>
        </p:spPr>
      </p:pic>
    </p:spTree>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2"/>
        <p:cNvGrpSpPr/>
        <p:nvPr/>
      </p:nvGrpSpPr>
      <p:grpSpPr>
        <a:xfrm>
          <a:off x="0" y="0"/>
          <a:ext cx="0" cy="0"/>
          <a:chOff x="0" y="0"/>
          <a:chExt cx="0" cy="0"/>
        </a:xfrm>
      </p:grpSpPr>
      <p:sp>
        <p:nvSpPr>
          <p:cNvPr id="1063" name="Google Shape;1063;p13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13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p:txBody>
      </p:sp>
      <p:cxnSp>
        <p:nvCxnSpPr>
          <p:cNvPr id="1065" name="Google Shape;1065;p13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66" name="Google Shape;1066;p134"/>
          <p:cNvPicPr preferRelativeResize="0"/>
          <p:nvPr/>
        </p:nvPicPr>
        <p:blipFill rotWithShape="1">
          <a:blip r:embed="rId1"/>
          <a:srcRect t="-6465" b="5118"/>
          <a:stretch>
            <a:fillRect/>
          </a:stretch>
        </p:blipFill>
        <p:spPr>
          <a:xfrm>
            <a:off x="2503700" y="648000"/>
            <a:ext cx="6324900" cy="3956425"/>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
        <p:cNvGrpSpPr/>
        <p:nvPr/>
      </p:nvGrpSpPr>
      <p:grpSpPr>
        <a:xfrm>
          <a:off x="0" y="0"/>
          <a:ext cx="0" cy="0"/>
          <a:chOff x="0" y="0"/>
          <a:chExt cx="0" cy="0"/>
        </a:xfrm>
      </p:grpSpPr>
      <p:pic>
        <p:nvPicPr>
          <p:cNvPr id="166" name="Google Shape;166;p24"/>
          <p:cNvPicPr preferRelativeResize="0"/>
          <p:nvPr/>
        </p:nvPicPr>
        <p:blipFill rotWithShape="1">
          <a:blip r:embed="rId1"/>
          <a:srcRect l="5688" r="5697"/>
          <a:stretch>
            <a:fillRect/>
          </a:stretch>
        </p:blipFill>
        <p:spPr>
          <a:xfrm>
            <a:off x="2551100" y="267000"/>
            <a:ext cx="6353900" cy="4609500"/>
          </a:xfrm>
          <a:prstGeom prst="rect">
            <a:avLst/>
          </a:prstGeom>
          <a:noFill/>
          <a:ln>
            <a:noFill/>
          </a:ln>
        </p:spPr>
      </p:pic>
      <p:sp>
        <p:nvSpPr>
          <p:cNvPr id="167" name="Google Shape;167;p2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69" name="Google Shape;169;p2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0" name="Google Shape;170;p2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Innate desire to</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capture the moment.</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Painting</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Documenting</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Sculptures</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Photos</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Videos</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0"/>
        <p:cNvGrpSpPr/>
        <p:nvPr/>
      </p:nvGrpSpPr>
      <p:grpSpPr>
        <a:xfrm>
          <a:off x="0" y="0"/>
          <a:ext cx="0" cy="0"/>
          <a:chOff x="0" y="0"/>
          <a:chExt cx="0" cy="0"/>
        </a:xfrm>
      </p:grpSpPr>
      <p:sp>
        <p:nvSpPr>
          <p:cNvPr id="1071" name="Google Shape;1071;p13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13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1 | </a:t>
            </a:r>
            <a:endParaRPr sz="1800">
              <a:solidFill>
                <a:schemeClr val="dk2"/>
              </a:solidFill>
            </a:endParaRPr>
          </a:p>
          <a:p>
            <a:pPr marL="0" lvl="0" indent="0" algn="l" rtl="0">
              <a:spcBef>
                <a:spcPts val="0"/>
              </a:spcBef>
              <a:spcAft>
                <a:spcPts val="0"/>
              </a:spcAft>
              <a:buNone/>
            </a:pPr>
            <a:r>
              <a:rPr lang="en-GB" sz="1800">
                <a:solidFill>
                  <a:schemeClr val="dk2"/>
                </a:solidFill>
              </a:rPr>
              <a:t>Aperture</a:t>
            </a:r>
            <a:endParaRPr sz="1800">
              <a:solidFill>
                <a:schemeClr val="dk2"/>
              </a:solidFill>
            </a:endParaRPr>
          </a:p>
          <a:p>
            <a:pPr marL="0" lvl="0" indent="0" algn="l" rtl="0">
              <a:spcBef>
                <a:spcPts val="0"/>
              </a:spcBef>
              <a:spcAft>
                <a:spcPts val="0"/>
              </a:spcAft>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p:txBody>
      </p:sp>
      <p:cxnSp>
        <p:nvCxnSpPr>
          <p:cNvPr id="1073" name="Google Shape;1073;p13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74" name="Google Shape;1074;p135"/>
          <p:cNvPicPr preferRelativeResize="0"/>
          <p:nvPr/>
        </p:nvPicPr>
        <p:blipFill rotWithShape="1">
          <a:blip r:embed="rId1"/>
          <a:srcRect r="8583"/>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8"/>
        <p:cNvGrpSpPr/>
        <p:nvPr/>
      </p:nvGrpSpPr>
      <p:grpSpPr>
        <a:xfrm>
          <a:off x="0" y="0"/>
          <a:ext cx="0" cy="0"/>
          <a:chOff x="0" y="0"/>
          <a:chExt cx="0" cy="0"/>
        </a:xfrm>
      </p:grpSpPr>
      <p:sp>
        <p:nvSpPr>
          <p:cNvPr id="1079" name="Google Shape;1079;p13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13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1 | </a:t>
            </a:r>
            <a:endParaRPr sz="1800">
              <a:solidFill>
                <a:schemeClr val="dk2"/>
              </a:solidFill>
            </a:endParaRPr>
          </a:p>
          <a:p>
            <a:pPr marL="0" lvl="0" indent="0" algn="l" rtl="0">
              <a:spcBef>
                <a:spcPts val="0"/>
              </a:spcBef>
              <a:spcAft>
                <a:spcPts val="0"/>
              </a:spcAft>
              <a:buNone/>
            </a:pPr>
            <a:r>
              <a:rPr lang="en-GB" sz="1800">
                <a:solidFill>
                  <a:schemeClr val="dk2"/>
                </a:solidFill>
              </a:rPr>
              <a:t>Aperture</a:t>
            </a:r>
            <a:endParaRPr sz="1800">
              <a:solidFill>
                <a:schemeClr val="dk2"/>
              </a:solidFill>
            </a:endParaRPr>
          </a:p>
          <a:p>
            <a:pPr marL="0" lvl="0" indent="0" algn="l" rtl="0">
              <a:spcBef>
                <a:spcPts val="0"/>
              </a:spcBef>
              <a:spcAft>
                <a:spcPts val="0"/>
              </a:spcAft>
              <a:buNone/>
            </a:pPr>
            <a:r>
              <a:rPr lang="en-GB" sz="1800">
                <a:solidFill>
                  <a:schemeClr val="dk2"/>
                </a:solidFill>
              </a:rPr>
              <a:t>F Stops</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Depth of Field</a:t>
            </a:r>
            <a:endParaRPr sz="2000">
              <a:solidFill>
                <a:schemeClr val="dk2"/>
              </a:solidFill>
            </a:endParaRPr>
          </a:p>
        </p:txBody>
      </p:sp>
      <p:cxnSp>
        <p:nvCxnSpPr>
          <p:cNvPr id="1081" name="Google Shape;1081;p13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82" name="Google Shape;1082;p136"/>
          <p:cNvPicPr preferRelativeResize="0"/>
          <p:nvPr/>
        </p:nvPicPr>
        <p:blipFill rotWithShape="1">
          <a:blip r:embed="rId1"/>
          <a:srcRect l="11407" r="11407"/>
          <a:stretch>
            <a:fillRect/>
          </a:stretch>
        </p:blipFill>
        <p:spPr>
          <a:xfrm>
            <a:off x="2503700" y="267000"/>
            <a:ext cx="6324902" cy="4609502"/>
          </a:xfrm>
          <a:prstGeom prst="rect">
            <a:avLst/>
          </a:prstGeom>
          <a:noFill/>
          <a:ln>
            <a:noFill/>
          </a:ln>
        </p:spPr>
      </p:pic>
    </p:spTree>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6"/>
        <p:cNvGrpSpPr/>
        <p:nvPr/>
      </p:nvGrpSpPr>
      <p:grpSpPr>
        <a:xfrm>
          <a:off x="0" y="0"/>
          <a:ext cx="0" cy="0"/>
          <a:chOff x="0" y="0"/>
          <a:chExt cx="0" cy="0"/>
        </a:xfrm>
      </p:grpSpPr>
      <p:sp>
        <p:nvSpPr>
          <p:cNvPr id="1087" name="Google Shape;1087;p13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137"/>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Depth of Field</a:t>
            </a:r>
            <a:endParaRPr sz="1800">
              <a:solidFill>
                <a:schemeClr val="dk2"/>
              </a:solidFill>
            </a:endParaRPr>
          </a:p>
        </p:txBody>
      </p:sp>
      <p:cxnSp>
        <p:nvCxnSpPr>
          <p:cNvPr id="1089" name="Google Shape;1089;p13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90" name="Google Shape;1090;p137"/>
          <p:cNvPicPr preferRelativeResize="0"/>
          <p:nvPr/>
        </p:nvPicPr>
        <p:blipFill rotWithShape="1">
          <a:blip r:embed="rId1"/>
          <a:srcRect l="4262" r="4262"/>
          <a:stretch>
            <a:fillRect/>
          </a:stretch>
        </p:blipFill>
        <p:spPr>
          <a:xfrm>
            <a:off x="2503700" y="267000"/>
            <a:ext cx="6324903" cy="4609500"/>
          </a:xfrm>
          <a:prstGeom prst="rect">
            <a:avLst/>
          </a:prstGeom>
          <a:noFill/>
          <a:ln>
            <a:noFill/>
          </a:ln>
        </p:spPr>
      </p:pic>
    </p:spTree>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4"/>
        <p:cNvGrpSpPr/>
        <p:nvPr/>
      </p:nvGrpSpPr>
      <p:grpSpPr>
        <a:xfrm>
          <a:off x="0" y="0"/>
          <a:ext cx="0" cy="0"/>
          <a:chOff x="0" y="0"/>
          <a:chExt cx="0" cy="0"/>
        </a:xfrm>
      </p:grpSpPr>
      <p:sp>
        <p:nvSpPr>
          <p:cNvPr id="1095" name="Google Shape;1095;p13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138"/>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Depth of Field</a:t>
            </a:r>
            <a:endParaRPr sz="1800">
              <a:solidFill>
                <a:schemeClr val="dk2"/>
              </a:solidFill>
            </a:endParaRPr>
          </a:p>
        </p:txBody>
      </p:sp>
      <p:cxnSp>
        <p:nvCxnSpPr>
          <p:cNvPr id="1097" name="Google Shape;1097;p13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098" name="Google Shape;1098;p138"/>
          <p:cNvPicPr preferRelativeResize="0"/>
          <p:nvPr/>
        </p:nvPicPr>
        <p:blipFill rotWithShape="1">
          <a:blip r:embed="rId1"/>
          <a:srcRect l="4186" r="4196"/>
          <a:stretch>
            <a:fillRect/>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2"/>
        <p:cNvGrpSpPr/>
        <p:nvPr/>
      </p:nvGrpSpPr>
      <p:grpSpPr>
        <a:xfrm>
          <a:off x="0" y="0"/>
          <a:ext cx="0" cy="0"/>
          <a:chOff x="0" y="0"/>
          <a:chExt cx="0" cy="0"/>
        </a:xfrm>
      </p:grpSpPr>
      <p:sp>
        <p:nvSpPr>
          <p:cNvPr id="1103" name="Google Shape;1103;p13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139"/>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None/>
            </a:pPr>
            <a:r>
              <a:rPr lang="en-GB" sz="1800">
                <a:solidFill>
                  <a:schemeClr val="dk2"/>
                </a:solidFill>
              </a:rPr>
              <a:t>Depth of Field </a:t>
            </a:r>
            <a:endParaRPr sz="2000">
              <a:solidFill>
                <a:schemeClr val="dk2"/>
              </a:solidFill>
            </a:endParaRPr>
          </a:p>
        </p:txBody>
      </p:sp>
      <p:cxnSp>
        <p:nvCxnSpPr>
          <p:cNvPr id="1105" name="Google Shape;1105;p13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06" name="Google Shape;1106;p139"/>
          <p:cNvPicPr preferRelativeResize="0"/>
          <p:nvPr/>
        </p:nvPicPr>
        <p:blipFill rotWithShape="1">
          <a:blip r:embed="rId1"/>
          <a:srcRect l="4271" r="4271"/>
          <a:stretch>
            <a:fillRect/>
          </a:stretch>
        </p:blipFill>
        <p:spPr>
          <a:xfrm>
            <a:off x="2503700" y="267000"/>
            <a:ext cx="6324905" cy="4609499"/>
          </a:xfrm>
          <a:prstGeom prst="rect">
            <a:avLst/>
          </a:prstGeom>
          <a:noFill/>
          <a:ln>
            <a:noFill/>
          </a:ln>
        </p:spPr>
      </p:pic>
    </p:spTree>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0"/>
        <p:cNvGrpSpPr/>
        <p:nvPr/>
      </p:nvGrpSpPr>
      <p:grpSpPr>
        <a:xfrm>
          <a:off x="0" y="0"/>
          <a:ext cx="0" cy="0"/>
          <a:chOff x="0" y="0"/>
          <a:chExt cx="0" cy="0"/>
        </a:xfrm>
      </p:grpSpPr>
      <p:sp>
        <p:nvSpPr>
          <p:cNvPr id="1111" name="Google Shape;1111;p14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140"/>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Depth of Field</a:t>
            </a:r>
            <a:endParaRPr sz="1800">
              <a:solidFill>
                <a:schemeClr val="dk2"/>
              </a:solidFill>
            </a:endParaRPr>
          </a:p>
        </p:txBody>
      </p:sp>
      <p:cxnSp>
        <p:nvCxnSpPr>
          <p:cNvPr id="1113" name="Google Shape;1113;p14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14" name="Google Shape;1114;p140"/>
          <p:cNvPicPr preferRelativeResize="0"/>
          <p:nvPr/>
        </p:nvPicPr>
        <p:blipFill rotWithShape="1">
          <a:blip r:embed="rId1"/>
          <a:srcRect t="1418" b="1408"/>
          <a:stretch>
            <a:fillRect/>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8"/>
        <p:cNvGrpSpPr/>
        <p:nvPr/>
      </p:nvGrpSpPr>
      <p:grpSpPr>
        <a:xfrm>
          <a:off x="0" y="0"/>
          <a:ext cx="0" cy="0"/>
          <a:chOff x="0" y="0"/>
          <a:chExt cx="0" cy="0"/>
        </a:xfrm>
      </p:grpSpPr>
      <p:sp>
        <p:nvSpPr>
          <p:cNvPr id="1119" name="Google Shape;1119;p14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141"/>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None/>
            </a:pPr>
            <a:r>
              <a:rPr lang="en-GB" sz="1800">
                <a:solidFill>
                  <a:schemeClr val="dk2"/>
                </a:solidFill>
              </a:rPr>
              <a:t>BOKEH</a:t>
            </a:r>
            <a:endParaRPr sz="2000">
              <a:solidFill>
                <a:schemeClr val="dk2"/>
              </a:solidFill>
            </a:endParaRPr>
          </a:p>
        </p:txBody>
      </p:sp>
      <p:cxnSp>
        <p:nvCxnSpPr>
          <p:cNvPr id="1121" name="Google Shape;1121;p14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22" name="Google Shape;1122;p141"/>
          <p:cNvPicPr preferRelativeResize="0"/>
          <p:nvPr/>
        </p:nvPicPr>
        <p:blipFill rotWithShape="1">
          <a:blip r:embed="rId1"/>
          <a:srcRect r="8542"/>
          <a:stretch>
            <a:fillRect/>
          </a:stretch>
        </p:blipFill>
        <p:spPr>
          <a:xfrm>
            <a:off x="2503700" y="267000"/>
            <a:ext cx="6324905" cy="4609499"/>
          </a:xfrm>
          <a:prstGeom prst="rect">
            <a:avLst/>
          </a:prstGeom>
          <a:noFill/>
          <a:ln>
            <a:noFill/>
          </a:ln>
        </p:spPr>
      </p:pic>
    </p:spTree>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6"/>
        <p:cNvGrpSpPr/>
        <p:nvPr/>
      </p:nvGrpSpPr>
      <p:grpSpPr>
        <a:xfrm>
          <a:off x="0" y="0"/>
          <a:ext cx="0" cy="0"/>
          <a:chOff x="0" y="0"/>
          <a:chExt cx="0" cy="0"/>
        </a:xfrm>
      </p:grpSpPr>
      <p:sp>
        <p:nvSpPr>
          <p:cNvPr id="1127" name="Google Shape;1127;p14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142"/>
          <p:cNvSpPr txBox="1">
            <a:spLocks noGrp="1"/>
          </p:cNvSpPr>
          <p:nvPr>
            <p:ph type="ctrTitle"/>
          </p:nvPr>
        </p:nvSpPr>
        <p:spPr>
          <a:xfrm>
            <a:off x="364700" y="462450"/>
            <a:ext cx="1834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1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Aperture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F Stops</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BOKEH</a:t>
            </a:r>
            <a:endParaRPr sz="1800">
              <a:solidFill>
                <a:schemeClr val="dk2"/>
              </a:solidFill>
            </a:endParaRPr>
          </a:p>
        </p:txBody>
      </p:sp>
      <p:cxnSp>
        <p:nvCxnSpPr>
          <p:cNvPr id="1129" name="Google Shape;1129;p14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30" name="Google Shape;1130;p142"/>
          <p:cNvPicPr preferRelativeResize="0"/>
          <p:nvPr/>
        </p:nvPicPr>
        <p:blipFill rotWithShape="1">
          <a:blip r:embed="rId1"/>
          <a:srcRect l="4254" r="4254"/>
          <a:stretch>
            <a:fillRect/>
          </a:stretch>
        </p:blipFill>
        <p:spPr>
          <a:xfrm>
            <a:off x="2503700" y="267000"/>
            <a:ext cx="6324900" cy="4609496"/>
          </a:xfrm>
          <a:prstGeom prst="rect">
            <a:avLst/>
          </a:prstGeom>
          <a:noFill/>
          <a:ln>
            <a:noFill/>
          </a:ln>
        </p:spPr>
      </p:pic>
    </p:spTree>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4"/>
        <p:cNvGrpSpPr/>
        <p:nvPr/>
      </p:nvGrpSpPr>
      <p:grpSpPr>
        <a:xfrm>
          <a:off x="0" y="0"/>
          <a:ext cx="0" cy="0"/>
          <a:chOff x="0" y="0"/>
          <a:chExt cx="0" cy="0"/>
        </a:xfrm>
      </p:grpSpPr>
      <p:sp>
        <p:nvSpPr>
          <p:cNvPr id="1135" name="Google Shape;1135;p14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14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Triangle</a:t>
            </a:r>
            <a:endParaRPr sz="1800">
              <a:solidFill>
                <a:schemeClr val="dk2"/>
              </a:solidFill>
            </a:endParaRPr>
          </a:p>
        </p:txBody>
      </p:sp>
      <p:cxnSp>
        <p:nvCxnSpPr>
          <p:cNvPr id="1137" name="Google Shape;1137;p14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38" name="Google Shape;1138;p143"/>
          <p:cNvPicPr preferRelativeResize="0"/>
          <p:nvPr/>
        </p:nvPicPr>
        <p:blipFill rotWithShape="1">
          <a:blip r:embed="rId1"/>
          <a:srcRect l="-9595" t="5221" r="-9607" b="7897"/>
          <a:stretch>
            <a:fillRect/>
          </a:stretch>
        </p:blipFill>
        <p:spPr>
          <a:xfrm>
            <a:off x="2503700" y="267000"/>
            <a:ext cx="6324906" cy="4609500"/>
          </a:xfrm>
          <a:prstGeom prst="rect">
            <a:avLst/>
          </a:prstGeom>
          <a:noFill/>
          <a:ln>
            <a:noFill/>
          </a:ln>
        </p:spPr>
      </p:pic>
    </p:spTree>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2"/>
        <p:cNvGrpSpPr/>
        <p:nvPr/>
      </p:nvGrpSpPr>
      <p:grpSpPr>
        <a:xfrm>
          <a:off x="0" y="0"/>
          <a:ext cx="0" cy="0"/>
          <a:chOff x="0" y="0"/>
          <a:chExt cx="0" cy="0"/>
        </a:xfrm>
      </p:grpSpPr>
      <p:sp>
        <p:nvSpPr>
          <p:cNvPr id="1143" name="Google Shape;1143;p14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14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2 | </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Shutter Speed</a:t>
            </a:r>
            <a:endParaRPr sz="1800">
              <a:solidFill>
                <a:schemeClr val="dk2"/>
              </a:solidFill>
            </a:endParaRPr>
          </a:p>
        </p:txBody>
      </p:sp>
      <p:cxnSp>
        <p:nvCxnSpPr>
          <p:cNvPr id="1145" name="Google Shape;1145;p14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46" name="Google Shape;1146;p144"/>
          <p:cNvPicPr preferRelativeResize="0"/>
          <p:nvPr/>
        </p:nvPicPr>
        <p:blipFill rotWithShape="1">
          <a:blip r:embed="rId1"/>
          <a:srcRect l="-10547" r="-10547"/>
          <a:stretch>
            <a:fillRect/>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
        <p:cNvGrpSpPr/>
        <p:nvPr/>
      </p:nvGrpSpPr>
      <p:grpSpPr>
        <a:xfrm>
          <a:off x="0" y="0"/>
          <a:ext cx="0" cy="0"/>
          <a:chOff x="0" y="0"/>
          <a:chExt cx="0" cy="0"/>
        </a:xfrm>
      </p:grpSpPr>
      <p:pic>
        <p:nvPicPr>
          <p:cNvPr id="175" name="Google Shape;175;p25"/>
          <p:cNvPicPr preferRelativeResize="0"/>
          <p:nvPr/>
        </p:nvPicPr>
        <p:blipFill rotWithShape="1">
          <a:blip r:embed="rId1"/>
          <a:srcRect l="5688" r="5697"/>
          <a:stretch>
            <a:fillRect/>
          </a:stretch>
        </p:blipFill>
        <p:spPr>
          <a:xfrm>
            <a:off x="2551100" y="267000"/>
            <a:ext cx="6353900" cy="4609500"/>
          </a:xfrm>
          <a:prstGeom prst="rect">
            <a:avLst/>
          </a:prstGeom>
          <a:noFill/>
          <a:ln>
            <a:noFill/>
          </a:ln>
        </p:spPr>
      </p:pic>
      <p:sp>
        <p:nvSpPr>
          <p:cNvPr id="176" name="Google Shape;176;p2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78" name="Google Shape;178;p2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Immortality.</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Digital Immortality with Social Media.</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Who we were.</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How we lived.</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What we thought.</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Our "Stories".</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0"/>
        <p:cNvGrpSpPr/>
        <p:nvPr/>
      </p:nvGrpSpPr>
      <p:grpSpPr>
        <a:xfrm>
          <a:off x="0" y="0"/>
          <a:ext cx="0" cy="0"/>
          <a:chOff x="0" y="0"/>
          <a:chExt cx="0" cy="0"/>
        </a:xfrm>
      </p:grpSpPr>
      <p:sp>
        <p:nvSpPr>
          <p:cNvPr id="1151" name="Google Shape;1151;p14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14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2000">
              <a:solidFill>
                <a:schemeClr val="dk2"/>
              </a:solidFill>
            </a:endParaRPr>
          </a:p>
        </p:txBody>
      </p:sp>
      <p:cxnSp>
        <p:nvCxnSpPr>
          <p:cNvPr id="1153" name="Google Shape;1153;p14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54" name="Google Shape;1154;p145"/>
          <p:cNvPicPr preferRelativeResize="0"/>
          <p:nvPr/>
        </p:nvPicPr>
        <p:blipFill rotWithShape="1">
          <a:blip r:embed="rId1"/>
          <a:srcRect l="13420" r="3425" b="9033"/>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8"/>
        <p:cNvGrpSpPr/>
        <p:nvPr/>
      </p:nvGrpSpPr>
      <p:grpSpPr>
        <a:xfrm>
          <a:off x="0" y="0"/>
          <a:ext cx="0" cy="0"/>
          <a:chOff x="0" y="0"/>
          <a:chExt cx="0" cy="0"/>
        </a:xfrm>
      </p:grpSpPr>
      <p:sp>
        <p:nvSpPr>
          <p:cNvPr id="1159" name="Google Shape;1159;p14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14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High</a:t>
            </a:r>
            <a:endParaRPr sz="1800">
              <a:solidFill>
                <a:schemeClr val="dk2"/>
              </a:solidFill>
            </a:endParaRPr>
          </a:p>
        </p:txBody>
      </p:sp>
      <p:cxnSp>
        <p:nvCxnSpPr>
          <p:cNvPr id="1161" name="Google Shape;1161;p14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62" name="Google Shape;1162;p146"/>
          <p:cNvPicPr preferRelativeResize="0"/>
          <p:nvPr/>
        </p:nvPicPr>
        <p:blipFill rotWithShape="1">
          <a:blip r:embed="rId1"/>
          <a:srcRect t="3643" b="3634"/>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6"/>
        <p:cNvGrpSpPr/>
        <p:nvPr/>
      </p:nvGrpSpPr>
      <p:grpSpPr>
        <a:xfrm>
          <a:off x="0" y="0"/>
          <a:ext cx="0" cy="0"/>
          <a:chOff x="0" y="0"/>
          <a:chExt cx="0" cy="0"/>
        </a:xfrm>
      </p:grpSpPr>
      <p:sp>
        <p:nvSpPr>
          <p:cNvPr id="1167" name="Google Shape;1167;p14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14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High</a:t>
            </a:r>
            <a:endParaRPr sz="1800">
              <a:solidFill>
                <a:schemeClr val="dk2"/>
              </a:solidFill>
            </a:endParaRPr>
          </a:p>
        </p:txBody>
      </p:sp>
      <p:cxnSp>
        <p:nvCxnSpPr>
          <p:cNvPr id="1169" name="Google Shape;1169;p14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70" name="Google Shape;1170;p147"/>
          <p:cNvPicPr preferRelativeResize="0"/>
          <p:nvPr/>
        </p:nvPicPr>
        <p:blipFill rotWithShape="1">
          <a:blip r:embed="rId1"/>
          <a:srcRect t="495" b="495"/>
          <a:stretch>
            <a:fillRect/>
          </a:stretch>
        </p:blipFill>
        <p:spPr>
          <a:xfrm>
            <a:off x="2503700" y="267000"/>
            <a:ext cx="6324900" cy="4609501"/>
          </a:xfrm>
          <a:prstGeom prst="rect">
            <a:avLst/>
          </a:prstGeom>
          <a:noFill/>
          <a:ln>
            <a:noFill/>
          </a:ln>
        </p:spPr>
      </p:pic>
    </p:spTree>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4"/>
        <p:cNvGrpSpPr/>
        <p:nvPr/>
      </p:nvGrpSpPr>
      <p:grpSpPr>
        <a:xfrm>
          <a:off x="0" y="0"/>
          <a:ext cx="0" cy="0"/>
          <a:chOff x="0" y="0"/>
          <a:chExt cx="0" cy="0"/>
        </a:xfrm>
      </p:grpSpPr>
      <p:sp>
        <p:nvSpPr>
          <p:cNvPr id="1175" name="Google Shape;1175;p14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14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Slow</a:t>
            </a:r>
            <a:endParaRPr sz="1800">
              <a:solidFill>
                <a:schemeClr val="dk2"/>
              </a:solidFill>
            </a:endParaRPr>
          </a:p>
        </p:txBody>
      </p:sp>
      <p:cxnSp>
        <p:nvCxnSpPr>
          <p:cNvPr id="1177" name="Google Shape;1177;p14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78" name="Google Shape;1178;p148"/>
          <p:cNvPicPr preferRelativeResize="0"/>
          <p:nvPr/>
        </p:nvPicPr>
        <p:blipFill rotWithShape="1">
          <a:blip r:embed="rId1"/>
          <a:srcRect l="10063" t="9181" r="881"/>
          <a:stretch>
            <a:fillRect/>
          </a:stretch>
        </p:blipFill>
        <p:spPr>
          <a:xfrm>
            <a:off x="2503700" y="267000"/>
            <a:ext cx="6324900" cy="4609501"/>
          </a:xfrm>
          <a:prstGeom prst="rect">
            <a:avLst/>
          </a:prstGeom>
          <a:noFill/>
          <a:ln>
            <a:noFill/>
          </a:ln>
        </p:spPr>
      </p:pic>
    </p:spTree>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2"/>
        <p:cNvGrpSpPr/>
        <p:nvPr/>
      </p:nvGrpSpPr>
      <p:grpSpPr>
        <a:xfrm>
          <a:off x="0" y="0"/>
          <a:ext cx="0" cy="0"/>
          <a:chOff x="0" y="0"/>
          <a:chExt cx="0" cy="0"/>
        </a:xfrm>
      </p:grpSpPr>
      <p:sp>
        <p:nvSpPr>
          <p:cNvPr id="1183" name="Google Shape;1183;p14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14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Slow</a:t>
            </a:r>
            <a:endParaRPr sz="1800">
              <a:solidFill>
                <a:schemeClr val="dk2"/>
              </a:solidFill>
            </a:endParaRPr>
          </a:p>
        </p:txBody>
      </p:sp>
      <p:cxnSp>
        <p:nvCxnSpPr>
          <p:cNvPr id="1185" name="Google Shape;1185;p14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86" name="Google Shape;1186;p149"/>
          <p:cNvPicPr preferRelativeResize="0"/>
          <p:nvPr/>
        </p:nvPicPr>
        <p:blipFill rotWithShape="1">
          <a:blip r:embed="rId1"/>
          <a:srcRect l="8684"/>
          <a:stretch>
            <a:fillRect/>
          </a:stretch>
        </p:blipFill>
        <p:spPr>
          <a:xfrm>
            <a:off x="2503700" y="267000"/>
            <a:ext cx="6324900" cy="4609499"/>
          </a:xfrm>
          <a:prstGeom prst="rect">
            <a:avLst/>
          </a:prstGeom>
          <a:noFill/>
          <a:ln>
            <a:noFill/>
          </a:ln>
        </p:spPr>
      </p:pic>
    </p:spTree>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0"/>
        <p:cNvGrpSpPr/>
        <p:nvPr/>
      </p:nvGrpSpPr>
      <p:grpSpPr>
        <a:xfrm>
          <a:off x="0" y="0"/>
          <a:ext cx="0" cy="0"/>
          <a:chOff x="0" y="0"/>
          <a:chExt cx="0" cy="0"/>
        </a:xfrm>
      </p:grpSpPr>
      <p:sp>
        <p:nvSpPr>
          <p:cNvPr id="1191" name="Google Shape;1191;p15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15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2 | </a:t>
            </a:r>
            <a:endParaRPr sz="1800">
              <a:solidFill>
                <a:schemeClr val="dk2"/>
              </a:solidFill>
            </a:endParaRPr>
          </a:p>
          <a:p>
            <a:pPr marL="0" lvl="0" indent="0" algn="l" rtl="0">
              <a:spcBef>
                <a:spcPts val="0"/>
              </a:spcBef>
              <a:spcAft>
                <a:spcPts val="0"/>
              </a:spcAft>
              <a:buNone/>
            </a:pPr>
            <a:r>
              <a:rPr lang="en-GB" sz="1800">
                <a:solidFill>
                  <a:schemeClr val="dk2"/>
                </a:solidFill>
              </a:rPr>
              <a:t>Shutter Speed</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Slow</a:t>
            </a:r>
            <a:endParaRPr sz="1800">
              <a:solidFill>
                <a:schemeClr val="dk2"/>
              </a:solidFill>
            </a:endParaRPr>
          </a:p>
        </p:txBody>
      </p:sp>
      <p:cxnSp>
        <p:nvCxnSpPr>
          <p:cNvPr id="1193" name="Google Shape;1193;p15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194" name="Google Shape;1194;p150"/>
          <p:cNvPicPr preferRelativeResize="0"/>
          <p:nvPr/>
        </p:nvPicPr>
        <p:blipFill rotWithShape="1">
          <a:blip r:embed="rId1"/>
          <a:srcRect l="10935" t="5780" r="2138" b="4597"/>
          <a:stretch>
            <a:fillRect/>
          </a:stretch>
        </p:blipFill>
        <p:spPr>
          <a:xfrm>
            <a:off x="2503700" y="267000"/>
            <a:ext cx="6324900" cy="4609501"/>
          </a:xfrm>
          <a:prstGeom prst="rect">
            <a:avLst/>
          </a:prstGeom>
          <a:noFill/>
          <a:ln>
            <a:noFill/>
          </a:ln>
        </p:spPr>
      </p:pic>
    </p:spTree>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8"/>
        <p:cNvGrpSpPr/>
        <p:nvPr/>
      </p:nvGrpSpPr>
      <p:grpSpPr>
        <a:xfrm>
          <a:off x="0" y="0"/>
          <a:ext cx="0" cy="0"/>
          <a:chOff x="0" y="0"/>
          <a:chExt cx="0" cy="0"/>
        </a:xfrm>
      </p:grpSpPr>
      <p:sp>
        <p:nvSpPr>
          <p:cNvPr id="1199" name="Google Shape;1199;p15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15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The Exposure</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Triangle</a:t>
            </a:r>
            <a:endParaRPr sz="1800">
              <a:solidFill>
                <a:schemeClr val="dk2"/>
              </a:solidFill>
            </a:endParaRPr>
          </a:p>
        </p:txBody>
      </p:sp>
      <p:cxnSp>
        <p:nvCxnSpPr>
          <p:cNvPr id="1201" name="Google Shape;1201;p15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02" name="Google Shape;1202;p151"/>
          <p:cNvPicPr preferRelativeResize="0"/>
          <p:nvPr/>
        </p:nvPicPr>
        <p:blipFill rotWithShape="1">
          <a:blip r:embed="rId1"/>
          <a:srcRect l="-9595" t="5221" r="-9607" b="7897"/>
          <a:stretch>
            <a:fillRect/>
          </a:stretch>
        </p:blipFill>
        <p:spPr>
          <a:xfrm>
            <a:off x="2503700" y="267000"/>
            <a:ext cx="6324906" cy="4609500"/>
          </a:xfrm>
          <a:prstGeom prst="rect">
            <a:avLst/>
          </a:prstGeom>
          <a:noFill/>
          <a:ln>
            <a:noFill/>
          </a:ln>
        </p:spPr>
      </p:pic>
    </p:spTree>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6"/>
        <p:cNvGrpSpPr/>
        <p:nvPr/>
      </p:nvGrpSpPr>
      <p:grpSpPr>
        <a:xfrm>
          <a:off x="0" y="0"/>
          <a:ext cx="0" cy="0"/>
          <a:chOff x="0" y="0"/>
          <a:chExt cx="0" cy="0"/>
        </a:xfrm>
      </p:grpSpPr>
      <p:sp>
        <p:nvSpPr>
          <p:cNvPr id="1207" name="Google Shape;1207;p15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15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3 | </a:t>
            </a:r>
            <a:endParaRPr sz="1800">
              <a:solidFill>
                <a:schemeClr val="dk2"/>
              </a:solidFill>
            </a:endParaRPr>
          </a:p>
          <a:p>
            <a:pPr marL="0" lvl="0" indent="0" algn="l" rtl="0">
              <a:spcBef>
                <a:spcPts val="0"/>
              </a:spcBef>
              <a:spcAft>
                <a:spcPts val="0"/>
              </a:spcAft>
              <a:buNone/>
            </a:pPr>
            <a:r>
              <a:rPr lang="en-GB" sz="1800">
                <a:solidFill>
                  <a:schemeClr val="dk2"/>
                </a:solidFill>
              </a:rPr>
              <a:t>ISO</a:t>
            </a:r>
            <a:endParaRPr sz="1800">
              <a:solidFill>
                <a:schemeClr val="dk2"/>
              </a:solidFill>
            </a:endParaRPr>
          </a:p>
        </p:txBody>
      </p:sp>
      <p:cxnSp>
        <p:nvCxnSpPr>
          <p:cNvPr id="1209" name="Google Shape;1209;p15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10" name="Google Shape;1210;p152"/>
          <p:cNvPicPr preferRelativeResize="0"/>
          <p:nvPr/>
        </p:nvPicPr>
        <p:blipFill rotWithShape="1">
          <a:blip r:embed="rId1"/>
          <a:srcRect l="-11910" t="6082" r="-11897" b="10368"/>
          <a:stretch>
            <a:fillRect/>
          </a:stretch>
        </p:blipFill>
        <p:spPr>
          <a:xfrm>
            <a:off x="2503700" y="267000"/>
            <a:ext cx="6324900" cy="4609502"/>
          </a:xfrm>
          <a:prstGeom prst="rect">
            <a:avLst/>
          </a:prstGeom>
          <a:noFill/>
          <a:ln>
            <a:noFill/>
          </a:ln>
        </p:spPr>
      </p:pic>
    </p:spTree>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4"/>
        <p:cNvGrpSpPr/>
        <p:nvPr/>
      </p:nvGrpSpPr>
      <p:grpSpPr>
        <a:xfrm>
          <a:off x="0" y="0"/>
          <a:ext cx="0" cy="0"/>
          <a:chOff x="0" y="0"/>
          <a:chExt cx="0" cy="0"/>
        </a:xfrm>
      </p:grpSpPr>
      <p:sp>
        <p:nvSpPr>
          <p:cNvPr id="1215" name="Google Shape;1215;p15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15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ISO</a:t>
            </a:r>
            <a:endParaRPr sz="2000">
              <a:solidFill>
                <a:schemeClr val="dk2"/>
              </a:solidFill>
            </a:endParaRPr>
          </a:p>
        </p:txBody>
      </p:sp>
      <p:cxnSp>
        <p:nvCxnSpPr>
          <p:cNvPr id="1217" name="Google Shape;1217;p15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18" name="Google Shape;1218;p153"/>
          <p:cNvPicPr preferRelativeResize="0"/>
          <p:nvPr/>
        </p:nvPicPr>
        <p:blipFill rotWithShape="1">
          <a:blip r:embed="rId1"/>
          <a:srcRect l="1500" r="7025"/>
          <a:stretch>
            <a:fillRect/>
          </a:stretch>
        </p:blipFill>
        <p:spPr>
          <a:xfrm>
            <a:off x="2503700" y="267000"/>
            <a:ext cx="6324905" cy="4609501"/>
          </a:xfrm>
          <a:prstGeom prst="rect">
            <a:avLst/>
          </a:prstGeom>
          <a:noFill/>
          <a:ln>
            <a:noFill/>
          </a:ln>
        </p:spPr>
      </p:pic>
    </p:spTree>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2"/>
        <p:cNvGrpSpPr/>
        <p:nvPr/>
      </p:nvGrpSpPr>
      <p:grpSpPr>
        <a:xfrm>
          <a:off x="0" y="0"/>
          <a:ext cx="0" cy="0"/>
          <a:chOff x="0" y="0"/>
          <a:chExt cx="0" cy="0"/>
        </a:xfrm>
      </p:grpSpPr>
      <p:sp>
        <p:nvSpPr>
          <p:cNvPr id="1223" name="Google Shape;1223;p15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15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3 | </a:t>
            </a:r>
            <a:endParaRPr sz="1800">
              <a:solidFill>
                <a:schemeClr val="dk2"/>
              </a:solidFill>
            </a:endParaRPr>
          </a:p>
          <a:p>
            <a:pPr marL="0" lvl="0" indent="0" algn="l" rtl="0">
              <a:spcBef>
                <a:spcPts val="0"/>
              </a:spcBef>
              <a:spcAft>
                <a:spcPts val="0"/>
              </a:spcAft>
              <a:buNone/>
            </a:pPr>
            <a:r>
              <a:rPr lang="en-GB" sz="1800">
                <a:solidFill>
                  <a:schemeClr val="dk2"/>
                </a:solidFill>
              </a:rPr>
              <a:t>ISO</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Low</a:t>
            </a:r>
            <a:endParaRPr sz="1800">
              <a:solidFill>
                <a:schemeClr val="dk2"/>
              </a:solidFill>
            </a:endParaRPr>
          </a:p>
        </p:txBody>
      </p:sp>
      <p:cxnSp>
        <p:nvCxnSpPr>
          <p:cNvPr id="1225" name="Google Shape;1225;p15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26" name="Google Shape;1226;p154"/>
          <p:cNvPicPr preferRelativeResize="0"/>
          <p:nvPr/>
        </p:nvPicPr>
        <p:blipFill rotWithShape="1">
          <a:blip r:embed="rId1"/>
          <a:srcRect l="34270" t="2027" r="4772" b="27831"/>
          <a:stretch>
            <a:fillRect/>
          </a:stretch>
        </p:blipFill>
        <p:spPr>
          <a:xfrm>
            <a:off x="2503700" y="267000"/>
            <a:ext cx="6324900" cy="4609502"/>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
        <p:cNvGrpSpPr/>
        <p:nvPr/>
      </p:nvGrpSpPr>
      <p:grpSpPr>
        <a:xfrm>
          <a:off x="0" y="0"/>
          <a:ext cx="0" cy="0"/>
          <a:chOff x="0" y="0"/>
          <a:chExt cx="0" cy="0"/>
        </a:xfrm>
      </p:grpSpPr>
      <p:pic>
        <p:nvPicPr>
          <p:cNvPr id="184" name="Google Shape;184;p26"/>
          <p:cNvPicPr preferRelativeResize="0"/>
          <p:nvPr/>
        </p:nvPicPr>
        <p:blipFill rotWithShape="1">
          <a:blip r:embed="rId1"/>
          <a:srcRect l="5688" r="5697"/>
          <a:stretch>
            <a:fillRect/>
          </a:stretch>
        </p:blipFill>
        <p:spPr>
          <a:xfrm>
            <a:off x="2551100" y="267000"/>
            <a:ext cx="6353900" cy="4609500"/>
          </a:xfrm>
          <a:prstGeom prst="rect">
            <a:avLst/>
          </a:prstGeom>
          <a:noFill/>
          <a:ln>
            <a:noFill/>
          </a:ln>
        </p:spPr>
      </p:pic>
      <p:sp>
        <p:nvSpPr>
          <p:cNvPr id="185" name="Google Shape;185;p2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87" name="Google Shape;187;p2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Compassionate</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We feel others pain, joy &amp; struggle..</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..their "stories" !!</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pic>
        <p:nvPicPr>
          <p:cNvPr id="189" name="Google Shape;189;p26"/>
          <p:cNvPicPr preferRelativeResize="0"/>
          <p:nvPr/>
        </p:nvPicPr>
        <p:blipFill rotWithShape="1">
          <a:blip r:embed="rId2"/>
          <a:srcRect l="5688" r="5697"/>
          <a:stretch>
            <a:fillRect/>
          </a:stretch>
        </p:blipFill>
        <p:spPr>
          <a:xfrm>
            <a:off x="2551100" y="267000"/>
            <a:ext cx="6353900" cy="4609500"/>
          </a:xfrm>
          <a:prstGeom prst="rect">
            <a:avLst/>
          </a:prstGeom>
          <a:noFill/>
          <a:ln>
            <a:noFill/>
          </a:ln>
        </p:spPr>
      </p:pic>
      <p:pic>
        <p:nvPicPr>
          <p:cNvPr id="190" name="Google Shape;190;p26"/>
          <p:cNvPicPr preferRelativeResize="0"/>
          <p:nvPr/>
        </p:nvPicPr>
        <p:blipFill rotWithShape="1">
          <a:blip r:embed="rId3"/>
          <a:srcRect l="5688" r="5697"/>
          <a:stretch>
            <a:fillRect/>
          </a:stretch>
        </p:blipFill>
        <p:spPr>
          <a:xfrm>
            <a:off x="2551100" y="267000"/>
            <a:ext cx="6353900" cy="4609500"/>
          </a:xfrm>
          <a:prstGeom prst="rect">
            <a:avLst/>
          </a:prstGeom>
          <a:noFill/>
          <a:ln>
            <a:noFill/>
          </a:ln>
        </p:spPr>
      </p:pic>
      <p:pic>
        <p:nvPicPr>
          <p:cNvPr id="191" name="Google Shape;191;p26"/>
          <p:cNvPicPr preferRelativeResize="0"/>
          <p:nvPr/>
        </p:nvPicPr>
        <p:blipFill rotWithShape="1">
          <a:blip r:embed="rId4"/>
          <a:srcRect l="5688" r="5697"/>
          <a:stretch>
            <a:fillRect/>
          </a:stretch>
        </p:blipFill>
        <p:spPr>
          <a:xfrm>
            <a:off x="2551100" y="267000"/>
            <a:ext cx="6353900" cy="4609500"/>
          </a:xfrm>
          <a:prstGeom prst="rect">
            <a:avLst/>
          </a:prstGeom>
          <a:noFill/>
          <a:ln>
            <a:noFill/>
          </a:ln>
        </p:spPr>
      </p:pic>
      <p:pic>
        <p:nvPicPr>
          <p:cNvPr id="192" name="Google Shape;192;p26"/>
          <p:cNvPicPr preferRelativeResize="0"/>
          <p:nvPr/>
        </p:nvPicPr>
        <p:blipFill rotWithShape="1">
          <a:blip r:embed="rId5"/>
          <a:srcRect l="5688" r="5697"/>
          <a:stretch>
            <a:fillRect/>
          </a:stretch>
        </p:blipFill>
        <p:spPr>
          <a:xfrm>
            <a:off x="2551100" y="267000"/>
            <a:ext cx="6353900" cy="4609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1000"/>
                                        <p:tgtEl>
                                          <p:spTgt spid="1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1000"/>
                                        <p:tgtEl>
                                          <p:spTgt spid="1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0"/>
        <p:cNvGrpSpPr/>
        <p:nvPr/>
      </p:nvGrpSpPr>
      <p:grpSpPr>
        <a:xfrm>
          <a:off x="0" y="0"/>
          <a:ext cx="0" cy="0"/>
          <a:chOff x="0" y="0"/>
          <a:chExt cx="0" cy="0"/>
        </a:xfrm>
      </p:grpSpPr>
      <p:sp>
        <p:nvSpPr>
          <p:cNvPr id="1231" name="Google Shape;1231;p15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15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3 | </a:t>
            </a:r>
            <a:endParaRPr sz="1800">
              <a:solidFill>
                <a:schemeClr val="dk2"/>
              </a:solidFill>
            </a:endParaRPr>
          </a:p>
          <a:p>
            <a:pPr marL="0" lvl="0" indent="0" algn="l" rtl="0">
              <a:spcBef>
                <a:spcPts val="0"/>
              </a:spcBef>
              <a:spcAft>
                <a:spcPts val="0"/>
              </a:spcAft>
              <a:buNone/>
            </a:pPr>
            <a:r>
              <a:rPr lang="en-GB" sz="1800">
                <a:solidFill>
                  <a:schemeClr val="dk2"/>
                </a:solidFill>
              </a:rPr>
              <a:t>ISO</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High</a:t>
            </a:r>
            <a:endParaRPr sz="1800">
              <a:solidFill>
                <a:schemeClr val="dk2"/>
              </a:solidFill>
            </a:endParaRPr>
          </a:p>
        </p:txBody>
      </p:sp>
      <p:cxnSp>
        <p:nvCxnSpPr>
          <p:cNvPr id="1233" name="Google Shape;1233;p15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34" name="Google Shape;1234;p155"/>
          <p:cNvPicPr preferRelativeResize="0"/>
          <p:nvPr/>
        </p:nvPicPr>
        <p:blipFill rotWithShape="1">
          <a:blip r:embed="rId1"/>
          <a:srcRect l="12200" r="12208"/>
          <a:stretch>
            <a:fillRect/>
          </a:stretch>
        </p:blipFill>
        <p:spPr>
          <a:xfrm>
            <a:off x="2503700" y="267000"/>
            <a:ext cx="6324902" cy="4609502"/>
          </a:xfrm>
          <a:prstGeom prst="rect">
            <a:avLst/>
          </a:prstGeom>
          <a:noFill/>
          <a:ln>
            <a:noFill/>
          </a:ln>
        </p:spPr>
      </p:pic>
    </p:spTree>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8"/>
        <p:cNvGrpSpPr/>
        <p:nvPr/>
      </p:nvGrpSpPr>
      <p:grpSpPr>
        <a:xfrm>
          <a:off x="0" y="0"/>
          <a:ext cx="0" cy="0"/>
          <a:chOff x="0" y="0"/>
          <a:chExt cx="0" cy="0"/>
        </a:xfrm>
      </p:grpSpPr>
      <p:sp>
        <p:nvSpPr>
          <p:cNvPr id="1239" name="Google Shape;1239;p156"/>
          <p:cNvSpPr/>
          <p:nvPr/>
        </p:nvSpPr>
        <p:spPr>
          <a:xfrm>
            <a:off x="184310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156"/>
          <p:cNvSpPr txBox="1">
            <a:spLocks noGrp="1"/>
          </p:cNvSpPr>
          <p:nvPr>
            <p:ph type="ctrTitle"/>
          </p:nvPr>
        </p:nvSpPr>
        <p:spPr>
          <a:xfrm>
            <a:off x="2221000" y="2176950"/>
            <a:ext cx="59364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hlinkClick r:id="rId1"/>
              </a:rPr>
              <a:t>Play</a:t>
            </a:r>
            <a:r>
              <a:rPr lang="en-GB">
                <a:solidFill>
                  <a:srgbClr val="000000"/>
                </a:solidFill>
              </a:rPr>
              <a:t> | by Canon</a:t>
            </a:r>
            <a:endParaRPr sz="3600">
              <a:solidFill>
                <a:srgbClr val="000000"/>
              </a:solidFill>
            </a:endParaRPr>
          </a:p>
        </p:txBody>
      </p:sp>
    </p:spTree>
  </p:cSld>
  <p:clrMapOvr>
    <a:masterClrMapping/>
  </p:clrMapOvr>
  <p:transition spd="slow">
    <p:fade/>
  </p:transition>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5"/>
        <p:cNvGrpSpPr/>
        <p:nvPr/>
      </p:nvGrpSpPr>
      <p:grpSpPr>
        <a:xfrm>
          <a:off x="0" y="0"/>
          <a:ext cx="0" cy="0"/>
          <a:chOff x="0" y="0"/>
          <a:chExt cx="0" cy="0"/>
        </a:xfrm>
      </p:grpSpPr>
      <p:sp>
        <p:nvSpPr>
          <p:cNvPr id="1246" name="Google Shape;1246;p157"/>
          <p:cNvSpPr/>
          <p:nvPr/>
        </p:nvSpPr>
        <p:spPr>
          <a:xfrm>
            <a:off x="1496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157"/>
          <p:cNvSpPr txBox="1">
            <a:spLocks noGrp="1"/>
          </p:cNvSpPr>
          <p:nvPr>
            <p:ph type="ctrTitle"/>
          </p:nvPr>
        </p:nvSpPr>
        <p:spPr>
          <a:xfrm>
            <a:off x="19804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Photography Rules</a:t>
            </a:r>
            <a:endParaRPr sz="3600">
              <a:solidFill>
                <a:srgbClr val="000000"/>
              </a:solidFill>
            </a:endParaRPr>
          </a:p>
        </p:txBody>
      </p:sp>
    </p:spTree>
  </p:cSld>
  <p:clrMapOvr>
    <a:masterClrMapping/>
  </p:clrMapOvr>
  <p:transition spd="slow">
    <p:fade/>
  </p:transition>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2"/>
        <p:cNvGrpSpPr/>
        <p:nvPr/>
      </p:nvGrpSpPr>
      <p:grpSpPr>
        <a:xfrm>
          <a:off x="0" y="0"/>
          <a:ext cx="0" cy="0"/>
          <a:chOff x="0" y="0"/>
          <a:chExt cx="0" cy="0"/>
        </a:xfrm>
      </p:grpSpPr>
      <p:sp>
        <p:nvSpPr>
          <p:cNvPr id="1253" name="Google Shape;1253;p15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15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Rule of Thirds</a:t>
            </a:r>
            <a:endParaRPr sz="1800">
              <a:solidFill>
                <a:schemeClr val="dk2"/>
              </a:solidFill>
            </a:endParaRPr>
          </a:p>
        </p:txBody>
      </p:sp>
      <p:cxnSp>
        <p:nvCxnSpPr>
          <p:cNvPr id="1255" name="Google Shape;1255;p15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56" name="Google Shape;1256;p158"/>
          <p:cNvPicPr preferRelativeResize="0"/>
          <p:nvPr/>
        </p:nvPicPr>
        <p:blipFill rotWithShape="1">
          <a:blip r:embed="rId1"/>
          <a:srcRect l="4237" r="4237"/>
          <a:stretch>
            <a:fillRect/>
          </a:stretch>
        </p:blipFill>
        <p:spPr>
          <a:xfrm>
            <a:off x="2503700" y="267000"/>
            <a:ext cx="6324902" cy="4609502"/>
          </a:xfrm>
          <a:prstGeom prst="rect">
            <a:avLst/>
          </a:prstGeom>
          <a:noFill/>
          <a:ln>
            <a:noFill/>
          </a:ln>
        </p:spPr>
      </p:pic>
    </p:spTree>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0"/>
        <p:cNvGrpSpPr/>
        <p:nvPr/>
      </p:nvGrpSpPr>
      <p:grpSpPr>
        <a:xfrm>
          <a:off x="0" y="0"/>
          <a:ext cx="0" cy="0"/>
          <a:chOff x="0" y="0"/>
          <a:chExt cx="0" cy="0"/>
        </a:xfrm>
      </p:grpSpPr>
      <p:sp>
        <p:nvSpPr>
          <p:cNvPr id="1261" name="Google Shape;1261;p15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15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Rule of Thirds</a:t>
            </a:r>
            <a:endParaRPr sz="1800">
              <a:solidFill>
                <a:schemeClr val="dk2"/>
              </a:solidFill>
            </a:endParaRPr>
          </a:p>
        </p:txBody>
      </p:sp>
      <p:cxnSp>
        <p:nvCxnSpPr>
          <p:cNvPr id="1263" name="Google Shape;1263;p15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64" name="Google Shape;1264;p159"/>
          <p:cNvPicPr preferRelativeResize="0"/>
          <p:nvPr/>
        </p:nvPicPr>
        <p:blipFill rotWithShape="1">
          <a:blip r:embed="rId1"/>
          <a:srcRect l="4271" r="4271"/>
          <a:stretch>
            <a:fillRect/>
          </a:stretch>
        </p:blipFill>
        <p:spPr>
          <a:xfrm>
            <a:off x="2503700" y="267000"/>
            <a:ext cx="6324905" cy="4609503"/>
          </a:xfrm>
          <a:prstGeom prst="rect">
            <a:avLst/>
          </a:prstGeom>
          <a:noFill/>
          <a:ln>
            <a:noFill/>
          </a:ln>
        </p:spPr>
      </p:pic>
    </p:spTree>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8"/>
        <p:cNvGrpSpPr/>
        <p:nvPr/>
      </p:nvGrpSpPr>
      <p:grpSpPr>
        <a:xfrm>
          <a:off x="0" y="0"/>
          <a:ext cx="0" cy="0"/>
          <a:chOff x="0" y="0"/>
          <a:chExt cx="0" cy="0"/>
        </a:xfrm>
      </p:grpSpPr>
      <p:sp>
        <p:nvSpPr>
          <p:cNvPr id="1269" name="Google Shape;1269;p16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16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Rule of Thirds</a:t>
            </a:r>
            <a:endParaRPr sz="1800">
              <a:solidFill>
                <a:schemeClr val="dk2"/>
              </a:solidFill>
            </a:endParaRPr>
          </a:p>
        </p:txBody>
      </p:sp>
      <p:cxnSp>
        <p:nvCxnSpPr>
          <p:cNvPr id="1271" name="Google Shape;1271;p16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72" name="Google Shape;1272;p160"/>
          <p:cNvPicPr preferRelativeResize="0"/>
          <p:nvPr/>
        </p:nvPicPr>
        <p:blipFill rotWithShape="1">
          <a:blip r:embed="rId1"/>
          <a:srcRect l="4287" r="4296"/>
          <a:stretch>
            <a:fillRect/>
          </a:stretch>
        </p:blipFill>
        <p:spPr>
          <a:xfrm>
            <a:off x="2503700" y="267000"/>
            <a:ext cx="6324902" cy="4609503"/>
          </a:xfrm>
          <a:prstGeom prst="rect">
            <a:avLst/>
          </a:prstGeom>
          <a:noFill/>
          <a:ln>
            <a:noFill/>
          </a:ln>
        </p:spPr>
      </p:pic>
    </p:spTree>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6"/>
        <p:cNvGrpSpPr/>
        <p:nvPr/>
      </p:nvGrpSpPr>
      <p:grpSpPr>
        <a:xfrm>
          <a:off x="0" y="0"/>
          <a:ext cx="0" cy="0"/>
          <a:chOff x="0" y="0"/>
          <a:chExt cx="0" cy="0"/>
        </a:xfrm>
      </p:grpSpPr>
      <p:sp>
        <p:nvSpPr>
          <p:cNvPr id="1277" name="Google Shape;1277;p16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16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Rule of Thirds</a:t>
            </a:r>
            <a:endParaRPr sz="1800">
              <a:solidFill>
                <a:schemeClr val="dk2"/>
              </a:solidFill>
            </a:endParaRPr>
          </a:p>
        </p:txBody>
      </p:sp>
      <p:cxnSp>
        <p:nvCxnSpPr>
          <p:cNvPr id="1279" name="Google Shape;1279;p16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80" name="Google Shape;1280;p161"/>
          <p:cNvPicPr preferRelativeResize="0"/>
          <p:nvPr/>
        </p:nvPicPr>
        <p:blipFill rotWithShape="1">
          <a:blip r:embed="rId1"/>
          <a:srcRect l="11210" r="11210"/>
          <a:stretch>
            <a:fillRect/>
          </a:stretch>
        </p:blipFill>
        <p:spPr>
          <a:xfrm>
            <a:off x="2503700" y="267000"/>
            <a:ext cx="6324902" cy="4609501"/>
          </a:xfrm>
          <a:prstGeom prst="rect">
            <a:avLst/>
          </a:prstGeom>
          <a:noFill/>
          <a:ln>
            <a:noFill/>
          </a:ln>
        </p:spPr>
      </p:pic>
    </p:spTree>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4"/>
        <p:cNvGrpSpPr/>
        <p:nvPr/>
      </p:nvGrpSpPr>
      <p:grpSpPr>
        <a:xfrm>
          <a:off x="0" y="0"/>
          <a:ext cx="0" cy="0"/>
          <a:chOff x="0" y="0"/>
          <a:chExt cx="0" cy="0"/>
        </a:xfrm>
      </p:grpSpPr>
      <p:sp>
        <p:nvSpPr>
          <p:cNvPr id="1285" name="Google Shape;1285;p16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16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Rule of Thirds</a:t>
            </a:r>
            <a:endParaRPr sz="1800">
              <a:solidFill>
                <a:schemeClr val="dk2"/>
              </a:solidFill>
            </a:endParaRPr>
          </a:p>
        </p:txBody>
      </p:sp>
      <p:cxnSp>
        <p:nvCxnSpPr>
          <p:cNvPr id="1287" name="Google Shape;1287;p16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88" name="Google Shape;1288;p162"/>
          <p:cNvPicPr preferRelativeResize="0"/>
          <p:nvPr/>
        </p:nvPicPr>
        <p:blipFill rotWithShape="1">
          <a:blip r:embed="rId1"/>
          <a:srcRect l="8525"/>
          <a:stretch>
            <a:fillRect/>
          </a:stretch>
        </p:blipFill>
        <p:spPr>
          <a:xfrm>
            <a:off x="2503700" y="267000"/>
            <a:ext cx="6324903" cy="4609502"/>
          </a:xfrm>
          <a:prstGeom prst="rect">
            <a:avLst/>
          </a:prstGeom>
          <a:noFill/>
          <a:ln>
            <a:noFill/>
          </a:ln>
        </p:spPr>
      </p:pic>
    </p:spTree>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2"/>
        <p:cNvGrpSpPr/>
        <p:nvPr/>
      </p:nvGrpSpPr>
      <p:grpSpPr>
        <a:xfrm>
          <a:off x="0" y="0"/>
          <a:ext cx="0" cy="0"/>
          <a:chOff x="0" y="0"/>
          <a:chExt cx="0" cy="0"/>
        </a:xfrm>
      </p:grpSpPr>
      <p:sp>
        <p:nvSpPr>
          <p:cNvPr id="1293" name="Google Shape;1293;p16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16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800">
                <a:solidFill>
                  <a:schemeClr val="dk2"/>
                </a:solidFill>
              </a:rPr>
              <a:t>Rule of Thirds</a:t>
            </a:r>
            <a:endParaRPr sz="1800">
              <a:solidFill>
                <a:schemeClr val="dk2"/>
              </a:solidFill>
            </a:endParaRPr>
          </a:p>
        </p:txBody>
      </p:sp>
      <p:cxnSp>
        <p:nvCxnSpPr>
          <p:cNvPr id="1295" name="Google Shape;1295;p16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296" name="Google Shape;1296;p163"/>
          <p:cNvPicPr preferRelativeResize="0"/>
          <p:nvPr/>
        </p:nvPicPr>
        <p:blipFill rotWithShape="1">
          <a:blip r:embed="rId1"/>
          <a:srcRect l="17141" r="5716"/>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0"/>
        <p:cNvGrpSpPr/>
        <p:nvPr/>
      </p:nvGrpSpPr>
      <p:grpSpPr>
        <a:xfrm>
          <a:off x="0" y="0"/>
          <a:ext cx="0" cy="0"/>
          <a:chOff x="0" y="0"/>
          <a:chExt cx="0" cy="0"/>
        </a:xfrm>
      </p:grpSpPr>
      <p:sp>
        <p:nvSpPr>
          <p:cNvPr id="1301" name="Google Shape;1301;p16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16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Leading Lines</a:t>
            </a:r>
            <a:endParaRPr sz="1800">
              <a:solidFill>
                <a:schemeClr val="dk2"/>
              </a:solidFill>
            </a:endParaRPr>
          </a:p>
        </p:txBody>
      </p:sp>
      <p:cxnSp>
        <p:nvCxnSpPr>
          <p:cNvPr id="1303" name="Google Shape;1303;p16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04" name="Google Shape;1304;p164"/>
          <p:cNvPicPr preferRelativeResize="0"/>
          <p:nvPr/>
        </p:nvPicPr>
        <p:blipFill rotWithShape="1">
          <a:blip r:embed="rId1"/>
          <a:srcRect l="4245" r="4245"/>
          <a:stretch>
            <a:fillRect/>
          </a:stretch>
        </p:blipFill>
        <p:spPr>
          <a:xfrm>
            <a:off x="2503700" y="267000"/>
            <a:ext cx="6324903" cy="4609501"/>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
        <p:cNvGrpSpPr/>
        <p:nvPr/>
      </p:nvGrpSpPr>
      <p:grpSpPr>
        <a:xfrm>
          <a:off x="0" y="0"/>
          <a:ext cx="0" cy="0"/>
          <a:chOff x="0" y="0"/>
          <a:chExt cx="0" cy="0"/>
        </a:xfrm>
      </p:grpSpPr>
      <p:sp>
        <p:nvSpPr>
          <p:cNvPr id="198" name="Google Shape;198;p27"/>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600" i="1">
                <a:solidFill>
                  <a:schemeClr val="accent2"/>
                </a:solidFill>
                <a:highlight>
                  <a:srgbClr val="FFFFFF"/>
                </a:highlight>
              </a:rPr>
              <a:t>"We are lonesome animals. We spend all our life trying to be less lonesome. One of our ancient methods is to tell a story begging the listener to say — and to feel — “Yes, that’s the way it is, or at least that’s the way I feel it. You’re not as alone as you thought.”</a:t>
            </a:r>
            <a:endParaRPr sz="2600" i="1">
              <a:solidFill>
                <a:schemeClr val="accent2"/>
              </a:solidFill>
              <a:highlight>
                <a:srgbClr val="FFFFFF"/>
              </a:highlight>
            </a:endParaRPr>
          </a:p>
          <a:p>
            <a:pPr marL="0" marR="0" lvl="0" indent="0" algn="l" rtl="0">
              <a:lnSpc>
                <a:spcPct val="100000"/>
              </a:lnSpc>
              <a:spcBef>
                <a:spcPts val="0"/>
              </a:spcBef>
              <a:spcAft>
                <a:spcPts val="0"/>
              </a:spcAft>
              <a:buNone/>
            </a:pPr>
            <a:endParaRPr sz="2600" i="1">
              <a:solidFill>
                <a:schemeClr val="accent2"/>
              </a:solidFill>
              <a:highlight>
                <a:srgbClr val="FFFFFF"/>
              </a:highlight>
            </a:endParaRPr>
          </a:p>
          <a:p>
            <a:pPr marL="0" lvl="0" indent="0" algn="l" rtl="0">
              <a:spcBef>
                <a:spcPts val="0"/>
              </a:spcBef>
              <a:spcAft>
                <a:spcPts val="0"/>
              </a:spcAft>
              <a:buNone/>
            </a:pPr>
            <a:r>
              <a:rPr lang="en-GB" sz="1500" b="0"/>
              <a:t>John Steinbeck</a:t>
            </a:r>
            <a:endParaRPr sz="2600" i="1">
              <a:solidFill>
                <a:schemeClr val="accent2"/>
              </a:solidFill>
              <a:highlight>
                <a:srgbClr val="FFFFFF"/>
              </a:highlight>
            </a:endParaRPr>
          </a:p>
        </p:txBody>
      </p:sp>
    </p:spTree>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8"/>
        <p:cNvGrpSpPr/>
        <p:nvPr/>
      </p:nvGrpSpPr>
      <p:grpSpPr>
        <a:xfrm>
          <a:off x="0" y="0"/>
          <a:ext cx="0" cy="0"/>
          <a:chOff x="0" y="0"/>
          <a:chExt cx="0" cy="0"/>
        </a:xfrm>
      </p:grpSpPr>
      <p:sp>
        <p:nvSpPr>
          <p:cNvPr id="1309" name="Google Shape;1309;p16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16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Leading Lines</a:t>
            </a:r>
            <a:endParaRPr sz="1800">
              <a:solidFill>
                <a:schemeClr val="dk2"/>
              </a:solidFill>
            </a:endParaRPr>
          </a:p>
        </p:txBody>
      </p:sp>
      <p:cxnSp>
        <p:nvCxnSpPr>
          <p:cNvPr id="1311" name="Google Shape;1311;p16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12" name="Google Shape;1312;p165"/>
          <p:cNvPicPr preferRelativeResize="0"/>
          <p:nvPr/>
        </p:nvPicPr>
        <p:blipFill rotWithShape="1">
          <a:blip r:embed="rId1"/>
          <a:srcRect l="4245" r="4245"/>
          <a:stretch>
            <a:fillRect/>
          </a:stretch>
        </p:blipFill>
        <p:spPr>
          <a:xfrm>
            <a:off x="2503700" y="267000"/>
            <a:ext cx="6324904" cy="4609501"/>
          </a:xfrm>
          <a:prstGeom prst="rect">
            <a:avLst/>
          </a:prstGeom>
          <a:noFill/>
          <a:ln>
            <a:noFill/>
          </a:ln>
        </p:spPr>
      </p:pic>
    </p:spTree>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6"/>
        <p:cNvGrpSpPr/>
        <p:nvPr/>
      </p:nvGrpSpPr>
      <p:grpSpPr>
        <a:xfrm>
          <a:off x="0" y="0"/>
          <a:ext cx="0" cy="0"/>
          <a:chOff x="0" y="0"/>
          <a:chExt cx="0" cy="0"/>
        </a:xfrm>
      </p:grpSpPr>
      <p:sp>
        <p:nvSpPr>
          <p:cNvPr id="1317" name="Google Shape;1317;p16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16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Leading Lines</a:t>
            </a:r>
            <a:endParaRPr sz="1800">
              <a:solidFill>
                <a:schemeClr val="dk2"/>
              </a:solidFill>
            </a:endParaRPr>
          </a:p>
        </p:txBody>
      </p:sp>
      <p:cxnSp>
        <p:nvCxnSpPr>
          <p:cNvPr id="1319" name="Google Shape;1319;p16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20" name="Google Shape;1320;p166"/>
          <p:cNvPicPr preferRelativeResize="0"/>
          <p:nvPr/>
        </p:nvPicPr>
        <p:blipFill rotWithShape="1">
          <a:blip r:embed="rId1"/>
          <a:srcRect l="4694" r="4685"/>
          <a:stretch>
            <a:fillRect/>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4"/>
        <p:cNvGrpSpPr/>
        <p:nvPr/>
      </p:nvGrpSpPr>
      <p:grpSpPr>
        <a:xfrm>
          <a:off x="0" y="0"/>
          <a:ext cx="0" cy="0"/>
          <a:chOff x="0" y="0"/>
          <a:chExt cx="0" cy="0"/>
        </a:xfrm>
      </p:grpSpPr>
      <p:sp>
        <p:nvSpPr>
          <p:cNvPr id="1325" name="Google Shape;1325;p16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16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Experiment with Cropping</a:t>
            </a:r>
            <a:endParaRPr sz="1800">
              <a:solidFill>
                <a:schemeClr val="dk2"/>
              </a:solidFill>
            </a:endParaRPr>
          </a:p>
        </p:txBody>
      </p:sp>
      <p:cxnSp>
        <p:nvCxnSpPr>
          <p:cNvPr id="1327" name="Google Shape;1327;p16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28" name="Google Shape;1328;p167"/>
          <p:cNvPicPr preferRelativeResize="0"/>
          <p:nvPr/>
        </p:nvPicPr>
        <p:blipFill rotWithShape="1">
          <a:blip r:embed="rId1"/>
          <a:srcRect l="3462" t="4767" r="3453" b="4767"/>
          <a:stretch>
            <a:fillRect/>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2"/>
        <p:cNvGrpSpPr/>
        <p:nvPr/>
      </p:nvGrpSpPr>
      <p:grpSpPr>
        <a:xfrm>
          <a:off x="0" y="0"/>
          <a:ext cx="0" cy="0"/>
          <a:chOff x="0" y="0"/>
          <a:chExt cx="0" cy="0"/>
        </a:xfrm>
      </p:grpSpPr>
      <p:sp>
        <p:nvSpPr>
          <p:cNvPr id="1333" name="Google Shape;1333;p16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16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Experiment with Cropping</a:t>
            </a:r>
            <a:endParaRPr sz="1800">
              <a:solidFill>
                <a:schemeClr val="dk2"/>
              </a:solidFill>
            </a:endParaRPr>
          </a:p>
        </p:txBody>
      </p:sp>
      <p:cxnSp>
        <p:nvCxnSpPr>
          <p:cNvPr id="1335" name="Google Shape;1335;p16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36" name="Google Shape;1336;p168"/>
          <p:cNvPicPr preferRelativeResize="0"/>
          <p:nvPr/>
        </p:nvPicPr>
        <p:blipFill rotWithShape="1">
          <a:blip r:embed="rId1"/>
          <a:srcRect l="2981" t="4304" r="2971" b="4304"/>
          <a:stretch>
            <a:fillRect/>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0"/>
        <p:cNvGrpSpPr/>
        <p:nvPr/>
      </p:nvGrpSpPr>
      <p:grpSpPr>
        <a:xfrm>
          <a:off x="0" y="0"/>
          <a:ext cx="0" cy="0"/>
          <a:chOff x="0" y="0"/>
          <a:chExt cx="0" cy="0"/>
        </a:xfrm>
      </p:grpSpPr>
      <p:sp>
        <p:nvSpPr>
          <p:cNvPr id="1341" name="Google Shape;1341;p16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16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Photography</a:t>
            </a:r>
            <a:endParaRPr sz="2000">
              <a:solidFill>
                <a:schemeClr val="dk2"/>
              </a:solidFill>
            </a:endParaRPr>
          </a:p>
          <a:p>
            <a:pPr marL="0" lvl="0" indent="0" algn="l" rtl="0">
              <a:spcBef>
                <a:spcPts val="0"/>
              </a:spcBef>
              <a:spcAft>
                <a:spcPts val="0"/>
              </a:spcAft>
              <a:buNone/>
            </a:pPr>
            <a:r>
              <a:rPr lang="en-GB" sz="2000">
                <a:solidFill>
                  <a:schemeClr val="dk2"/>
                </a:solidFill>
              </a:rPr>
              <a:t>Rules</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800">
                <a:solidFill>
                  <a:schemeClr val="dk2"/>
                </a:solidFill>
              </a:rPr>
              <a:t>Experiment with Cropping</a:t>
            </a:r>
            <a:endParaRPr sz="1800">
              <a:solidFill>
                <a:schemeClr val="dk2"/>
              </a:solidFill>
            </a:endParaRPr>
          </a:p>
        </p:txBody>
      </p:sp>
      <p:cxnSp>
        <p:nvCxnSpPr>
          <p:cNvPr id="1343" name="Google Shape;1343;p16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344" name="Google Shape;1344;p169"/>
          <p:cNvPicPr preferRelativeResize="0"/>
          <p:nvPr/>
        </p:nvPicPr>
        <p:blipFill rotWithShape="1">
          <a:blip r:embed="rId1"/>
          <a:srcRect l="3051" t="4371" r="3042" b="4371"/>
          <a:stretch>
            <a:fillRect/>
          </a:stretch>
        </p:blipFill>
        <p:spPr>
          <a:xfrm>
            <a:off x="2503700" y="267000"/>
            <a:ext cx="6324902" cy="4609500"/>
          </a:xfrm>
          <a:prstGeom prst="rect">
            <a:avLst/>
          </a:prstGeom>
          <a:noFill/>
          <a:ln>
            <a:noFill/>
          </a:ln>
        </p:spPr>
      </p:pic>
    </p:spTree>
  </p:cSld>
  <p:clrMapOvr>
    <a:masterClrMapping/>
  </p:clrMapOvr>
  <p:transitio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8"/>
        <p:cNvGrpSpPr/>
        <p:nvPr/>
      </p:nvGrpSpPr>
      <p:grpSpPr>
        <a:xfrm>
          <a:off x="0" y="0"/>
          <a:ext cx="0" cy="0"/>
          <a:chOff x="0" y="0"/>
          <a:chExt cx="0" cy="0"/>
        </a:xfrm>
      </p:grpSpPr>
      <p:sp>
        <p:nvSpPr>
          <p:cNvPr id="1349" name="Google Shape;1349;p17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17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Tips</a:t>
            </a:r>
            <a:endParaRPr sz="2000">
              <a:solidFill>
                <a:schemeClr val="dk2"/>
              </a:solidFill>
            </a:endParaRPr>
          </a:p>
        </p:txBody>
      </p:sp>
      <p:sp>
        <p:nvSpPr>
          <p:cNvPr id="1351" name="Google Shape;1351;p170"/>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accent2"/>
              </a:buClr>
              <a:buSzPts val="1600"/>
              <a:buChar char="●"/>
            </a:pPr>
            <a:r>
              <a:rPr lang="en-GB" sz="1600" i="1">
                <a:solidFill>
                  <a:schemeClr val="accent2"/>
                </a:solidFill>
              </a:rPr>
              <a:t>Rule of Thirds</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Fill the Frame</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Leave breathing space all around</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Practice being steady..while being acrobatic</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Focus, Focus, Focus.........more Focus</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Avoid Portrait orientation</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Keep horizontal &amp; vertical lines in check</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Practice Cropping</a:t>
            </a:r>
            <a:endParaRPr sz="1600" i="1">
              <a:solidFill>
                <a:schemeClr val="accent2"/>
              </a:solidFill>
            </a:endParaRPr>
          </a:p>
          <a:p>
            <a:pPr marL="0" lvl="0" indent="0" algn="l" rtl="0">
              <a:spcBef>
                <a:spcPts val="0"/>
              </a:spcBef>
              <a:spcAft>
                <a:spcPts val="0"/>
              </a:spcAft>
              <a:buClr>
                <a:schemeClr val="dk2"/>
              </a:buClr>
              <a:buSzPts val="1100"/>
              <a:buFont typeface="Arial" panose="020B0604020202020204"/>
              <a:buNone/>
            </a:pPr>
            <a:endParaRPr sz="2400" i="1">
              <a:solidFill>
                <a:schemeClr val="accent2"/>
              </a:solidFill>
            </a:endParaRPr>
          </a:p>
          <a:p>
            <a:pPr marL="0" lvl="0" indent="0" algn="l" rtl="0">
              <a:spcBef>
                <a:spcPts val="0"/>
              </a:spcBef>
              <a:spcAft>
                <a:spcPts val="0"/>
              </a:spcAft>
              <a:buNone/>
            </a:pPr>
            <a:r>
              <a:rPr lang="en-GB" sz="1600" i="1">
                <a:solidFill>
                  <a:schemeClr val="accent2"/>
                </a:solidFill>
              </a:rPr>
              <a:t>Get a well exposed &amp; perfectly sharp image that you can work with. You can never know what it may become.</a:t>
            </a:r>
            <a:endParaRPr sz="1500" b="0">
              <a:solidFill>
                <a:schemeClr val="dk2"/>
              </a:solidFill>
            </a:endParaRPr>
          </a:p>
        </p:txBody>
      </p:sp>
      <p:cxnSp>
        <p:nvCxnSpPr>
          <p:cNvPr id="1352" name="Google Shape;1352;p17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7"/>
        <p:cNvGrpSpPr/>
        <p:nvPr/>
      </p:nvGrpSpPr>
      <p:grpSpPr>
        <a:xfrm>
          <a:off x="0" y="0"/>
          <a:ext cx="0" cy="0"/>
          <a:chOff x="0" y="0"/>
          <a:chExt cx="0" cy="0"/>
        </a:xfrm>
      </p:grpSpPr>
      <p:sp>
        <p:nvSpPr>
          <p:cNvPr id="1358" name="Google Shape;1358;p17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171"/>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Resources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rgbClr val="FF9900"/>
              </a:solidFill>
            </a:endParaRPr>
          </a:p>
        </p:txBody>
      </p:sp>
      <p:sp>
        <p:nvSpPr>
          <p:cNvPr id="1360" name="Google Shape;1360;p171"/>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rgbClr val="000000"/>
              </a:buClr>
              <a:buSzPts val="1400"/>
              <a:buChar char="●"/>
            </a:pPr>
            <a:r>
              <a:rPr lang="en-GB" sz="1400" b="0" i="1" u="sng">
                <a:solidFill>
                  <a:srgbClr val="000000"/>
                </a:solidFill>
                <a:hlinkClick r:id="rId1"/>
              </a:rPr>
              <a:t>https://capturetheatlas.com/photography-basics/</a:t>
            </a:r>
            <a:r>
              <a:rPr lang="en-GB" sz="1400" b="0" i="1">
                <a:solidFill>
                  <a:srgbClr val="000000"/>
                </a:solidFill>
              </a:rPr>
              <a:t> </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u="sng">
                <a:solidFill>
                  <a:srgbClr val="000000"/>
                </a:solidFill>
                <a:hlinkClick r:id="rId2"/>
              </a:rPr>
              <a:t>https://petapixel.com/2016/09/14/20-composition-techniques-will-improve-photos/</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u="sng">
                <a:solidFill>
                  <a:srgbClr val="000000"/>
                </a:solidFill>
                <a:hlinkClick r:id="rId3"/>
              </a:rPr>
              <a:t>http://www.canonoutsideofauto.ca/play/</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u="sng">
                <a:solidFill>
                  <a:srgbClr val="000000"/>
                </a:solidFill>
                <a:hlinkClick r:id="rId4"/>
              </a:rPr>
              <a:t>http://www.andersenimages.com/tutorials/exposure-simulator/</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u="sng">
                <a:solidFill>
                  <a:srgbClr val="000000"/>
                </a:solidFill>
                <a:hlinkClick r:id="rId5"/>
              </a:rPr>
              <a:t>http://photography-mapped.com/interact.html</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u="sng">
                <a:solidFill>
                  <a:srgbClr val="000000"/>
                </a:solidFill>
                <a:hlinkClick r:id="rId6"/>
              </a:rPr>
              <a:t>https://dima.fi/exposure/</a:t>
            </a:r>
            <a:endParaRPr sz="1400" b="0" i="1">
              <a:solidFill>
                <a:srgbClr val="000000"/>
              </a:solidFill>
            </a:endParaRPr>
          </a:p>
          <a:p>
            <a:pPr marL="457200" lvl="0" indent="-317500" algn="l" rtl="0">
              <a:spcBef>
                <a:spcPts val="0"/>
              </a:spcBef>
              <a:spcAft>
                <a:spcPts val="0"/>
              </a:spcAft>
              <a:buClr>
                <a:srgbClr val="000000"/>
              </a:buClr>
              <a:buSzPts val="1400"/>
              <a:buChar char="●"/>
            </a:pPr>
            <a:r>
              <a:rPr lang="en-GB" sz="1400" b="0" i="1">
                <a:solidFill>
                  <a:srgbClr val="000000"/>
                </a:solidFill>
              </a:rPr>
              <a:t>http://bethecamera.com/</a:t>
            </a:r>
            <a:endParaRPr sz="1400" b="0">
              <a:solidFill>
                <a:srgbClr val="000000"/>
              </a:solidFill>
            </a:endParaRPr>
          </a:p>
        </p:txBody>
      </p:sp>
      <p:cxnSp>
        <p:nvCxnSpPr>
          <p:cNvPr id="1361" name="Google Shape;1361;p17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6"/>
        <p:cNvGrpSpPr/>
        <p:nvPr/>
      </p:nvGrpSpPr>
      <p:grpSpPr>
        <a:xfrm>
          <a:off x="0" y="0"/>
          <a:ext cx="0" cy="0"/>
          <a:chOff x="0" y="0"/>
          <a:chExt cx="0" cy="0"/>
        </a:xfrm>
      </p:grpSpPr>
      <p:sp>
        <p:nvSpPr>
          <p:cNvPr id="1367" name="Google Shape;1367;p172"/>
          <p:cNvSpPr/>
          <p:nvPr/>
        </p:nvSpPr>
        <p:spPr>
          <a:xfrm>
            <a:off x="14137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172"/>
          <p:cNvSpPr txBox="1">
            <a:spLocks noGrp="1"/>
          </p:cNvSpPr>
          <p:nvPr>
            <p:ph type="ctrTitle"/>
          </p:nvPr>
        </p:nvSpPr>
        <p:spPr>
          <a:xfrm>
            <a:off x="18977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900">
                <a:solidFill>
                  <a:srgbClr val="000000"/>
                </a:solidFill>
              </a:rPr>
              <a:t>Some of my humble shots.</a:t>
            </a:r>
            <a:endParaRPr sz="2700">
              <a:solidFill>
                <a:srgbClr val="000000"/>
              </a:solidFill>
            </a:endParaRPr>
          </a:p>
        </p:txBody>
      </p:sp>
    </p:spTree>
  </p:cSld>
  <p:clrMapOvr>
    <a:masterClrMapping/>
  </p:clrMapOvr>
  <p:transition spd="slow">
    <p:fade/>
  </p:transition>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3"/>
        <p:cNvGrpSpPr/>
        <p:nvPr/>
      </p:nvGrpSpPr>
      <p:grpSpPr>
        <a:xfrm>
          <a:off x="0" y="0"/>
          <a:ext cx="0" cy="0"/>
          <a:chOff x="0" y="0"/>
          <a:chExt cx="0" cy="0"/>
        </a:xfrm>
      </p:grpSpPr>
      <p:pic>
        <p:nvPicPr>
          <p:cNvPr id="1374" name="Google Shape;1374;p173"/>
          <p:cNvPicPr preferRelativeResize="0"/>
          <p:nvPr/>
        </p:nvPicPr>
        <p:blipFill>
          <a:blip r:embed="rId1"/>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8"/>
        <p:cNvGrpSpPr/>
        <p:nvPr/>
      </p:nvGrpSpPr>
      <p:grpSpPr>
        <a:xfrm>
          <a:off x="0" y="0"/>
          <a:ext cx="0" cy="0"/>
          <a:chOff x="0" y="0"/>
          <a:chExt cx="0" cy="0"/>
        </a:xfrm>
      </p:grpSpPr>
      <p:pic>
        <p:nvPicPr>
          <p:cNvPr id="1379" name="Google Shape;1379;p174"/>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
        <p:cNvGrpSpPr/>
        <p:nvPr/>
      </p:nvGrpSpPr>
      <p:grpSpPr>
        <a:xfrm>
          <a:off x="0" y="0"/>
          <a:ext cx="0" cy="0"/>
          <a:chOff x="0" y="0"/>
          <a:chExt cx="0" cy="0"/>
        </a:xfrm>
      </p:grpSpPr>
      <p:sp>
        <p:nvSpPr>
          <p:cNvPr id="210" name="Google Shape;210;p29"/>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600" i="1">
                <a:solidFill>
                  <a:schemeClr val="accent2"/>
                </a:solidFill>
                <a:highlight>
                  <a:srgbClr val="FFFFFF"/>
                </a:highlight>
              </a:rPr>
              <a:t>"There have been great societies that did not use the wheel, but there have been no societies that did not tell stories.”</a:t>
            </a:r>
            <a:endParaRPr sz="2600" i="1">
              <a:solidFill>
                <a:schemeClr val="accent2"/>
              </a:solidFill>
              <a:highlight>
                <a:srgbClr val="FFFFFF"/>
              </a:highlight>
            </a:endParaRPr>
          </a:p>
          <a:p>
            <a:pPr marL="0" marR="0" lvl="0" indent="0" algn="l" rtl="0">
              <a:lnSpc>
                <a:spcPct val="100000"/>
              </a:lnSpc>
              <a:spcBef>
                <a:spcPts val="0"/>
              </a:spcBef>
              <a:spcAft>
                <a:spcPts val="0"/>
              </a:spcAft>
              <a:buNone/>
            </a:pPr>
            <a:endParaRPr sz="2600" i="1">
              <a:solidFill>
                <a:schemeClr val="accent2"/>
              </a:solidFill>
              <a:highlight>
                <a:srgbClr val="FFFFFF"/>
              </a:highlight>
            </a:endParaRPr>
          </a:p>
          <a:p>
            <a:pPr marL="0" marR="0" lvl="0" indent="0" algn="l" rtl="0">
              <a:lnSpc>
                <a:spcPct val="100000"/>
              </a:lnSpc>
              <a:spcBef>
                <a:spcPts val="0"/>
              </a:spcBef>
              <a:spcAft>
                <a:spcPts val="0"/>
              </a:spcAft>
              <a:buNone/>
            </a:pPr>
            <a:r>
              <a:rPr lang="en-GB" sz="1500" b="0"/>
              <a:t>Ursula K. LeGuin</a:t>
            </a:r>
            <a:endParaRPr sz="2600" i="1">
              <a:solidFill>
                <a:schemeClr val="accent2"/>
              </a:solidFill>
              <a:highlight>
                <a:srgbClr val="FFFFFF"/>
              </a:highlight>
            </a:endParaRPr>
          </a:p>
        </p:txBody>
      </p:sp>
    </p:spTree>
  </p:cSld>
  <p:clrMapOvr>
    <a:masterClrMapping/>
  </p:clrMapOvr>
  <p:transition spd="med">
    <p:fade/>
  </p:transition>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3"/>
        <p:cNvGrpSpPr/>
        <p:nvPr/>
      </p:nvGrpSpPr>
      <p:grpSpPr>
        <a:xfrm>
          <a:off x="0" y="0"/>
          <a:ext cx="0" cy="0"/>
          <a:chOff x="0" y="0"/>
          <a:chExt cx="0" cy="0"/>
        </a:xfrm>
      </p:grpSpPr>
      <p:pic>
        <p:nvPicPr>
          <p:cNvPr id="1384" name="Google Shape;1384;p175"/>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8"/>
        <p:cNvGrpSpPr/>
        <p:nvPr/>
      </p:nvGrpSpPr>
      <p:grpSpPr>
        <a:xfrm>
          <a:off x="0" y="0"/>
          <a:ext cx="0" cy="0"/>
          <a:chOff x="0" y="0"/>
          <a:chExt cx="0" cy="0"/>
        </a:xfrm>
      </p:grpSpPr>
      <p:pic>
        <p:nvPicPr>
          <p:cNvPr id="1389" name="Google Shape;1389;p176"/>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3"/>
        <p:cNvGrpSpPr/>
        <p:nvPr/>
      </p:nvGrpSpPr>
      <p:grpSpPr>
        <a:xfrm>
          <a:off x="0" y="0"/>
          <a:ext cx="0" cy="0"/>
          <a:chOff x="0" y="0"/>
          <a:chExt cx="0" cy="0"/>
        </a:xfrm>
      </p:grpSpPr>
      <p:pic>
        <p:nvPicPr>
          <p:cNvPr id="1394" name="Google Shape;1394;p177"/>
          <p:cNvPicPr preferRelativeResize="0"/>
          <p:nvPr/>
        </p:nvPicPr>
        <p:blipFill rotWithShape="1">
          <a:blip r:embed="rId1"/>
          <a:srcRect l="1056" r="10133" b="9090"/>
          <a:stretch>
            <a:fillRect/>
          </a:stretch>
        </p:blipFill>
        <p:spPr>
          <a:xfrm>
            <a:off x="0" y="0"/>
            <a:ext cx="9152467" cy="5143502"/>
          </a:xfrm>
          <a:prstGeom prst="rect">
            <a:avLst/>
          </a:prstGeom>
          <a:noFill/>
          <a:ln>
            <a:noFill/>
          </a:ln>
        </p:spPr>
      </p:pic>
    </p:spTree>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8"/>
        <p:cNvGrpSpPr/>
        <p:nvPr/>
      </p:nvGrpSpPr>
      <p:grpSpPr>
        <a:xfrm>
          <a:off x="0" y="0"/>
          <a:ext cx="0" cy="0"/>
          <a:chOff x="0" y="0"/>
          <a:chExt cx="0" cy="0"/>
        </a:xfrm>
      </p:grpSpPr>
      <p:pic>
        <p:nvPicPr>
          <p:cNvPr id="1399" name="Google Shape;1399;p178"/>
          <p:cNvPicPr preferRelativeResize="0"/>
          <p:nvPr/>
        </p:nvPicPr>
        <p:blipFill rotWithShape="1">
          <a:blip r:embed="rId1"/>
          <a:srcRect l="3400" r="10280" b="9395"/>
          <a:stretch>
            <a:fillRect/>
          </a:stretch>
        </p:blipFill>
        <p:spPr>
          <a:xfrm>
            <a:off x="0" y="0"/>
            <a:ext cx="9152467" cy="5143500"/>
          </a:xfrm>
          <a:prstGeom prst="rect">
            <a:avLst/>
          </a:prstGeom>
          <a:noFill/>
          <a:ln>
            <a:noFill/>
          </a:ln>
        </p:spPr>
      </p:pic>
    </p:spTree>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3"/>
        <p:cNvGrpSpPr/>
        <p:nvPr/>
      </p:nvGrpSpPr>
      <p:grpSpPr>
        <a:xfrm>
          <a:off x="0" y="0"/>
          <a:ext cx="0" cy="0"/>
          <a:chOff x="0" y="0"/>
          <a:chExt cx="0" cy="0"/>
        </a:xfrm>
      </p:grpSpPr>
      <p:pic>
        <p:nvPicPr>
          <p:cNvPr id="1404" name="Google Shape;1404;p179"/>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8"/>
        <p:cNvGrpSpPr/>
        <p:nvPr/>
      </p:nvGrpSpPr>
      <p:grpSpPr>
        <a:xfrm>
          <a:off x="0" y="0"/>
          <a:ext cx="0" cy="0"/>
          <a:chOff x="0" y="0"/>
          <a:chExt cx="0" cy="0"/>
        </a:xfrm>
      </p:grpSpPr>
      <p:pic>
        <p:nvPicPr>
          <p:cNvPr id="1409" name="Google Shape;1409;p180"/>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3"/>
        <p:cNvGrpSpPr/>
        <p:nvPr/>
      </p:nvGrpSpPr>
      <p:grpSpPr>
        <a:xfrm>
          <a:off x="0" y="0"/>
          <a:ext cx="0" cy="0"/>
          <a:chOff x="0" y="0"/>
          <a:chExt cx="0" cy="0"/>
        </a:xfrm>
      </p:grpSpPr>
      <p:pic>
        <p:nvPicPr>
          <p:cNvPr id="1414" name="Google Shape;1414;p181"/>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8"/>
        <p:cNvGrpSpPr/>
        <p:nvPr/>
      </p:nvGrpSpPr>
      <p:grpSpPr>
        <a:xfrm>
          <a:off x="0" y="0"/>
          <a:ext cx="0" cy="0"/>
          <a:chOff x="0" y="0"/>
          <a:chExt cx="0" cy="0"/>
        </a:xfrm>
      </p:grpSpPr>
      <p:pic>
        <p:nvPicPr>
          <p:cNvPr id="1419" name="Google Shape;1419;p182"/>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3"/>
        <p:cNvGrpSpPr/>
        <p:nvPr/>
      </p:nvGrpSpPr>
      <p:grpSpPr>
        <a:xfrm>
          <a:off x="0" y="0"/>
          <a:ext cx="0" cy="0"/>
          <a:chOff x="0" y="0"/>
          <a:chExt cx="0" cy="0"/>
        </a:xfrm>
      </p:grpSpPr>
      <p:pic>
        <p:nvPicPr>
          <p:cNvPr id="1424" name="Google Shape;1424;p183"/>
          <p:cNvPicPr preferRelativeResize="0"/>
          <p:nvPr/>
        </p:nvPicPr>
        <p:blipFill rotWithShape="1">
          <a:blip r:embed="rId1"/>
          <a:srcRect/>
          <a:stretch>
            <a:fillRect/>
          </a:stretch>
        </p:blipFill>
        <p:spPr>
          <a:xfrm>
            <a:off x="0" y="0"/>
            <a:ext cx="9152467" cy="5143501"/>
          </a:xfrm>
          <a:prstGeom prst="rect">
            <a:avLst/>
          </a:prstGeom>
          <a:noFill/>
          <a:ln>
            <a:noFill/>
          </a:ln>
        </p:spPr>
      </p:pic>
    </p:spTree>
  </p:cSld>
  <p:clrMapOvr>
    <a:masterClrMapping/>
  </p:clrMapOvr>
  <p:transitio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8"/>
        <p:cNvGrpSpPr/>
        <p:nvPr/>
      </p:nvGrpSpPr>
      <p:grpSpPr>
        <a:xfrm>
          <a:off x="0" y="0"/>
          <a:ext cx="0" cy="0"/>
          <a:chOff x="0" y="0"/>
          <a:chExt cx="0" cy="0"/>
        </a:xfrm>
      </p:grpSpPr>
      <p:sp>
        <p:nvSpPr>
          <p:cNvPr id="1429" name="Google Shape;1429;p184"/>
          <p:cNvSpPr/>
          <p:nvPr/>
        </p:nvSpPr>
        <p:spPr>
          <a:xfrm>
            <a:off x="24108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184"/>
          <p:cNvSpPr txBox="1">
            <a:spLocks noGrp="1"/>
          </p:cNvSpPr>
          <p:nvPr>
            <p:ph type="ctrTitle"/>
          </p:nvPr>
        </p:nvSpPr>
        <p:spPr>
          <a:xfrm>
            <a:off x="28948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Videography</a:t>
            </a:r>
            <a:endParaRPr sz="3600">
              <a:solidFill>
                <a:srgbClr val="000000"/>
              </a:solidFill>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
        <p:cNvGrpSpPr/>
        <p:nvPr/>
      </p:nvGrpSpPr>
      <p:grpSpPr>
        <a:xfrm>
          <a:off x="0" y="0"/>
          <a:ext cx="0" cy="0"/>
          <a:chOff x="0" y="0"/>
          <a:chExt cx="0" cy="0"/>
        </a:xfrm>
      </p:grpSpPr>
      <p:sp>
        <p:nvSpPr>
          <p:cNvPr id="216" name="Google Shape;216;p30"/>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600" i="1">
                <a:solidFill>
                  <a:schemeClr val="accent2"/>
                </a:solidFill>
                <a:highlight>
                  <a:srgbClr val="FFFFFF"/>
                </a:highlight>
              </a:rPr>
              <a:t>“Storytelling is the most powerful way to put ideas into the world today.”</a:t>
            </a:r>
            <a:endParaRPr sz="2600" i="1">
              <a:solidFill>
                <a:schemeClr val="accent2"/>
              </a:solidFill>
              <a:highlight>
                <a:srgbClr val="FFFFFF"/>
              </a:highlight>
            </a:endParaRPr>
          </a:p>
          <a:p>
            <a:pPr marL="0" marR="0" lvl="0" indent="0" algn="l" rtl="0">
              <a:lnSpc>
                <a:spcPct val="100000"/>
              </a:lnSpc>
              <a:spcBef>
                <a:spcPts val="0"/>
              </a:spcBef>
              <a:spcAft>
                <a:spcPts val="0"/>
              </a:spcAft>
              <a:buNone/>
            </a:pPr>
            <a:endParaRPr sz="2600" i="1">
              <a:solidFill>
                <a:schemeClr val="accent2"/>
              </a:solidFill>
              <a:highlight>
                <a:srgbClr val="FFFFFF"/>
              </a:highlight>
            </a:endParaRPr>
          </a:p>
          <a:p>
            <a:pPr marL="0" marR="0" lvl="0" indent="0" algn="l" rtl="0">
              <a:lnSpc>
                <a:spcPct val="100000"/>
              </a:lnSpc>
              <a:spcBef>
                <a:spcPts val="0"/>
              </a:spcBef>
              <a:spcAft>
                <a:spcPts val="0"/>
              </a:spcAft>
              <a:buNone/>
            </a:pPr>
            <a:r>
              <a:rPr lang="en-GB" sz="1500" b="0"/>
              <a:t>Robert McKee</a:t>
            </a:r>
            <a:endParaRPr sz="2600" i="1">
              <a:solidFill>
                <a:schemeClr val="accent2"/>
              </a:solidFill>
              <a:highlight>
                <a:srgbClr val="FFFFFF"/>
              </a:highlight>
            </a:endParaRPr>
          </a:p>
        </p:txBody>
      </p:sp>
    </p:spTree>
  </p:cSld>
  <p:clrMapOvr>
    <a:masterClrMapping/>
  </p:clrMapOvr>
  <p:transition spd="med">
    <p:fade/>
  </p:transition>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5"/>
        <p:cNvGrpSpPr/>
        <p:nvPr/>
      </p:nvGrpSpPr>
      <p:grpSpPr>
        <a:xfrm>
          <a:off x="0" y="0"/>
          <a:ext cx="0" cy="0"/>
          <a:chOff x="0" y="0"/>
          <a:chExt cx="0" cy="0"/>
        </a:xfrm>
      </p:grpSpPr>
      <p:sp>
        <p:nvSpPr>
          <p:cNvPr id="1436" name="Google Shape;1436;p18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185"/>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Research</a:t>
            </a:r>
            <a:endParaRPr sz="2000">
              <a:solidFill>
                <a:srgbClr val="FF9900"/>
              </a:solidFill>
            </a:endParaRPr>
          </a:p>
        </p:txBody>
      </p:sp>
      <p:sp>
        <p:nvSpPr>
          <p:cNvPr id="1438" name="Google Shape;1438;p185"/>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First and foremost, do your research.</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Review as many as possible; and collect several examples of the “kind” of the videos (as reference &amp; inspiration) you like, relate to and would try to create (recreate).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Take notes on the frame, location, subject, props, lighting, technique, transitions, etc.</a:t>
            </a:r>
            <a:endParaRPr sz="1500" b="0">
              <a:solidFill>
                <a:srgbClr val="000000"/>
              </a:solidFill>
            </a:endParaRPr>
          </a:p>
        </p:txBody>
      </p:sp>
      <p:cxnSp>
        <p:nvCxnSpPr>
          <p:cNvPr id="1439" name="Google Shape;1439;p18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4"/>
        <p:cNvGrpSpPr/>
        <p:nvPr/>
      </p:nvGrpSpPr>
      <p:grpSpPr>
        <a:xfrm>
          <a:off x="0" y="0"/>
          <a:ext cx="0" cy="0"/>
          <a:chOff x="0" y="0"/>
          <a:chExt cx="0" cy="0"/>
        </a:xfrm>
      </p:grpSpPr>
      <p:sp>
        <p:nvSpPr>
          <p:cNvPr id="1445" name="Google Shape;1445;p18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186"/>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Equipment</a:t>
            </a:r>
            <a:endParaRPr sz="2000">
              <a:solidFill>
                <a:srgbClr val="FF9900"/>
              </a:solidFill>
            </a:endParaRPr>
          </a:p>
        </p:txBody>
      </p:sp>
      <p:sp>
        <p:nvSpPr>
          <p:cNvPr id="1447" name="Google Shape;1447;p186"/>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DSLR is not required, &amp; use your phone that you are most comfortable with.</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A tripod is highly recommended, &amp; a stabilizing gimbal would be perfect.</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Always use the main back camera for better quality footage.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Always shoot in landscape mode.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Turn on the overlay grid on your screen for very helpful guidance.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Always shoot at:</a:t>
            </a:r>
            <a:endParaRPr sz="1500" b="0">
              <a:solidFill>
                <a:srgbClr val="000000"/>
              </a:solidFill>
            </a:endParaRPr>
          </a:p>
          <a:p>
            <a:pPr marL="914400" marR="0" lvl="1" indent="-323850" algn="just" rtl="0">
              <a:lnSpc>
                <a:spcPct val="100000"/>
              </a:lnSpc>
              <a:spcBef>
                <a:spcPts val="0"/>
              </a:spcBef>
              <a:spcAft>
                <a:spcPts val="0"/>
              </a:spcAft>
              <a:buClr>
                <a:srgbClr val="000000"/>
              </a:buClr>
              <a:buSzPts val="1500"/>
              <a:buChar char="○"/>
            </a:pPr>
            <a:r>
              <a:rPr lang="en-GB" sz="1500" b="0">
                <a:solidFill>
                  <a:srgbClr val="000000"/>
                </a:solidFill>
              </a:rPr>
              <a:t>1080 pixel resolution (no 720 or 4K pls)</a:t>
            </a:r>
            <a:endParaRPr sz="1500" b="0">
              <a:solidFill>
                <a:srgbClr val="000000"/>
              </a:solidFill>
            </a:endParaRPr>
          </a:p>
          <a:p>
            <a:pPr marL="914400" marR="0" lvl="1" indent="-323850" algn="just" rtl="0">
              <a:lnSpc>
                <a:spcPct val="100000"/>
              </a:lnSpc>
              <a:spcBef>
                <a:spcPts val="0"/>
              </a:spcBef>
              <a:spcAft>
                <a:spcPts val="0"/>
              </a:spcAft>
              <a:buClr>
                <a:srgbClr val="000000"/>
              </a:buClr>
              <a:buSzPts val="1500"/>
              <a:buChar char="○"/>
            </a:pPr>
            <a:r>
              <a:rPr lang="en-GB" sz="1500" b="0">
                <a:solidFill>
                  <a:srgbClr val="000000"/>
                </a:solidFill>
              </a:rPr>
              <a:t>60 frames per second</a:t>
            </a:r>
            <a:endParaRPr sz="1500" b="0">
              <a:solidFill>
                <a:srgbClr val="000000"/>
              </a:solidFill>
            </a:endParaRPr>
          </a:p>
        </p:txBody>
      </p:sp>
      <p:cxnSp>
        <p:nvCxnSpPr>
          <p:cNvPr id="1448" name="Google Shape;1448;p18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3"/>
        <p:cNvGrpSpPr/>
        <p:nvPr/>
      </p:nvGrpSpPr>
      <p:grpSpPr>
        <a:xfrm>
          <a:off x="0" y="0"/>
          <a:ext cx="0" cy="0"/>
          <a:chOff x="0" y="0"/>
          <a:chExt cx="0" cy="0"/>
        </a:xfrm>
      </p:grpSpPr>
      <p:sp>
        <p:nvSpPr>
          <p:cNvPr id="1454" name="Google Shape;1454;p18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187"/>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Plan your Shoot</a:t>
            </a:r>
            <a:endParaRPr sz="2000">
              <a:solidFill>
                <a:srgbClr val="FF9900"/>
              </a:solidFill>
            </a:endParaRPr>
          </a:p>
        </p:txBody>
      </p:sp>
      <p:sp>
        <p:nvSpPr>
          <p:cNvPr id="1456" name="Google Shape;1456;p187"/>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lvl="0" indent="-323850" algn="just" rtl="0">
              <a:spcBef>
                <a:spcPts val="0"/>
              </a:spcBef>
              <a:spcAft>
                <a:spcPts val="0"/>
              </a:spcAft>
              <a:buClr>
                <a:schemeClr val="dk2"/>
              </a:buClr>
              <a:buSzPts val="1500"/>
              <a:buChar char="●"/>
            </a:pPr>
            <a:r>
              <a:rPr lang="en-GB" sz="1500" b="0">
                <a:solidFill>
                  <a:schemeClr val="dk2"/>
                </a:solidFill>
              </a:rPr>
              <a:t>Try to plan, visualize &amp; document your full video production from start to finish.</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Create your own storyboard with casual illustrations of your scenes in sequence.</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Try to </a:t>
            </a:r>
            <a:r>
              <a:rPr lang="en-GB" sz="1500">
                <a:solidFill>
                  <a:schemeClr val="dk2"/>
                </a:solidFill>
              </a:rPr>
              <a:t>pre-visualize</a:t>
            </a:r>
            <a:r>
              <a:rPr lang="en-GB" sz="1500" b="0">
                <a:solidFill>
                  <a:schemeClr val="dk2"/>
                </a:solidFill>
              </a:rPr>
              <a:t> your final footage and </a:t>
            </a:r>
            <a:r>
              <a:rPr lang="en-GB" sz="1500">
                <a:solidFill>
                  <a:schemeClr val="dk2"/>
                </a:solidFill>
              </a:rPr>
              <a:t>outline your desired shots</a:t>
            </a:r>
            <a:r>
              <a:rPr lang="en-GB" sz="1500" b="0">
                <a:solidFill>
                  <a:schemeClr val="dk2"/>
                </a:solidFill>
              </a:rPr>
              <a:t>.</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This should guide you with the kind, duration and type (time lapse, slow motion) of footage you need to shoot.</a:t>
            </a:r>
            <a:endParaRPr sz="1500" b="0">
              <a:solidFill>
                <a:srgbClr val="000000"/>
              </a:solidFill>
            </a:endParaRPr>
          </a:p>
        </p:txBody>
      </p:sp>
      <p:cxnSp>
        <p:nvCxnSpPr>
          <p:cNvPr id="1457" name="Google Shape;1457;p18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2"/>
        <p:cNvGrpSpPr/>
        <p:nvPr/>
      </p:nvGrpSpPr>
      <p:grpSpPr>
        <a:xfrm>
          <a:off x="0" y="0"/>
          <a:ext cx="0" cy="0"/>
          <a:chOff x="0" y="0"/>
          <a:chExt cx="0" cy="0"/>
        </a:xfrm>
      </p:grpSpPr>
      <p:sp>
        <p:nvSpPr>
          <p:cNvPr id="1463" name="Google Shape;1463;p18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188"/>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Have good Lighting</a:t>
            </a:r>
            <a:endParaRPr sz="2000">
              <a:solidFill>
                <a:srgbClr val="FF9900"/>
              </a:solidFill>
            </a:endParaRPr>
          </a:p>
        </p:txBody>
      </p:sp>
      <p:sp>
        <p:nvSpPr>
          <p:cNvPr id="1465" name="Google Shape;1465;p188"/>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Photography is “drawing with light”, and bad lighting will create bad drawings.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Pay attention and plan your shoot with the light in mind, and adequately on &amp; around the subject.</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Try to maintain consistency in the lighting across the footage.</a:t>
            </a:r>
            <a:endParaRPr sz="1500" b="0">
              <a:solidFill>
                <a:srgbClr val="000000"/>
              </a:solidFill>
            </a:endParaRPr>
          </a:p>
        </p:txBody>
      </p:sp>
      <p:cxnSp>
        <p:nvCxnSpPr>
          <p:cNvPr id="1466" name="Google Shape;1466;p18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1"/>
        <p:cNvGrpSpPr/>
        <p:nvPr/>
      </p:nvGrpSpPr>
      <p:grpSpPr>
        <a:xfrm>
          <a:off x="0" y="0"/>
          <a:ext cx="0" cy="0"/>
          <a:chOff x="0" y="0"/>
          <a:chExt cx="0" cy="0"/>
        </a:xfrm>
      </p:grpSpPr>
      <p:sp>
        <p:nvSpPr>
          <p:cNvPr id="1472" name="Google Shape;1472;p18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189"/>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Pay Attention to the Background</a:t>
            </a:r>
            <a:endParaRPr sz="2000">
              <a:solidFill>
                <a:srgbClr val="FF9900"/>
              </a:solidFill>
            </a:endParaRPr>
          </a:p>
        </p:txBody>
      </p:sp>
      <p:sp>
        <p:nvSpPr>
          <p:cNvPr id="1474" name="Google Shape;1474;p189"/>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Don’t just film anywhere, &amp; make an effort to use a simple </a:t>
            </a:r>
            <a:r>
              <a:rPr lang="en-GB" sz="1500" b="0">
                <a:solidFill>
                  <a:srgbClr val="000000"/>
                </a:solidFill>
                <a:uFill>
                  <a:noFill/>
                </a:uFill>
                <a:hlinkClick r:id="rId1"/>
              </a:rPr>
              <a:t>background</a:t>
            </a:r>
            <a:r>
              <a:rPr lang="en-GB" sz="1500" b="0">
                <a:solidFill>
                  <a:srgbClr val="000000"/>
                </a:solidFill>
              </a:rPr>
              <a:t> or improve it by removing as much clutter as you can. </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The key is to minimize elements that will make the scene look cluttered and take attention away from your subject.</a:t>
            </a:r>
            <a:endParaRPr sz="1500" b="0">
              <a:solidFill>
                <a:srgbClr val="000000"/>
              </a:solidFill>
            </a:endParaRPr>
          </a:p>
        </p:txBody>
      </p:sp>
      <p:cxnSp>
        <p:nvCxnSpPr>
          <p:cNvPr id="1475" name="Google Shape;1475;p18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0"/>
        <p:cNvGrpSpPr/>
        <p:nvPr/>
      </p:nvGrpSpPr>
      <p:grpSpPr>
        <a:xfrm>
          <a:off x="0" y="0"/>
          <a:ext cx="0" cy="0"/>
          <a:chOff x="0" y="0"/>
          <a:chExt cx="0" cy="0"/>
        </a:xfrm>
      </p:grpSpPr>
      <p:sp>
        <p:nvSpPr>
          <p:cNvPr id="1481" name="Google Shape;1481;p19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190"/>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Frame</a:t>
            </a:r>
            <a:endParaRPr sz="2000">
              <a:solidFill>
                <a:srgbClr val="FF9900"/>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Frame</a:t>
            </a:r>
            <a:endParaRPr sz="2000">
              <a:solidFill>
                <a:srgbClr val="FF9900"/>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Frame</a:t>
            </a:r>
            <a:endParaRPr sz="2000">
              <a:solidFill>
                <a:srgbClr val="FF9900"/>
              </a:solidFill>
            </a:endParaRPr>
          </a:p>
        </p:txBody>
      </p:sp>
      <p:sp>
        <p:nvSpPr>
          <p:cNvPr id="1483" name="Google Shape;1483;p190"/>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Good videography involves more than just aiming your camera at your scene or subject, &amp; takes changing your camera’s framing in order to make the scene look aesthetically pleasing.</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See what you are going to shoot, and how it looks on screen, before you shoot.</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Experiment with angles, as the angles you use to capture your content have a huge influence on mood and perspective.</a:t>
            </a:r>
            <a:endParaRPr sz="1500" b="0">
              <a:solidFill>
                <a:srgbClr val="000000"/>
              </a:solidFill>
            </a:endParaRPr>
          </a:p>
        </p:txBody>
      </p:sp>
      <p:cxnSp>
        <p:nvCxnSpPr>
          <p:cNvPr id="1484" name="Google Shape;1484;p19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9"/>
        <p:cNvGrpSpPr/>
        <p:nvPr/>
      </p:nvGrpSpPr>
      <p:grpSpPr>
        <a:xfrm>
          <a:off x="0" y="0"/>
          <a:ext cx="0" cy="0"/>
          <a:chOff x="0" y="0"/>
          <a:chExt cx="0" cy="0"/>
        </a:xfrm>
      </p:grpSpPr>
      <p:sp>
        <p:nvSpPr>
          <p:cNvPr id="1490" name="Google Shape;1490;p19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191"/>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Videography</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Tips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r" rtl="0">
              <a:spcBef>
                <a:spcPts val="0"/>
              </a:spcBef>
              <a:spcAft>
                <a:spcPts val="0"/>
              </a:spcAft>
              <a:buClr>
                <a:schemeClr val="dk2"/>
              </a:buClr>
              <a:buSzPts val="1100"/>
              <a:buFont typeface="Arial" panose="020B0604020202020204"/>
              <a:buNone/>
            </a:pPr>
            <a:r>
              <a:rPr lang="en-GB" sz="2000">
                <a:solidFill>
                  <a:srgbClr val="FF9900"/>
                </a:solidFill>
              </a:rPr>
              <a:t>Use Manual Focus</a:t>
            </a:r>
            <a:endParaRPr sz="2000">
              <a:solidFill>
                <a:srgbClr val="FF9900"/>
              </a:solidFill>
            </a:endParaRPr>
          </a:p>
        </p:txBody>
      </p:sp>
      <p:sp>
        <p:nvSpPr>
          <p:cNvPr id="1492" name="Google Shape;1492;p191"/>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While the autofocus feature on your camera can be very handy, it can ruin your recording when it continuously goes in and out of focus while trying to locate your subject in the frame.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Use the exposure/focus lock on your smartphone or switch to manual focus on your standalone camera, so you can use your own eyes and set the focus yourself.</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Setting the focus also allows you to add cool effects to your video, such as with the use of the rack focus technique where you can focus on different objects successively (with the help of a shallow </a:t>
            </a:r>
            <a:r>
              <a:rPr lang="en-GB" sz="1500" b="0">
                <a:solidFill>
                  <a:srgbClr val="000000"/>
                </a:solidFill>
                <a:uFill>
                  <a:noFill/>
                </a:uFill>
                <a:hlinkClick r:id="rId1"/>
              </a:rPr>
              <a:t>depth of field</a:t>
            </a:r>
            <a:r>
              <a:rPr lang="en-GB" sz="1500" b="0">
                <a:solidFill>
                  <a:srgbClr val="000000"/>
                </a:solidFill>
              </a:rPr>
              <a:t> blurring everything else out) to direct your viewer’s attention. When used properly, it can be a very powerful tool for storytelling.</a:t>
            </a:r>
            <a:endParaRPr sz="1500" b="0">
              <a:solidFill>
                <a:srgbClr val="000000"/>
              </a:solidFill>
            </a:endParaRPr>
          </a:p>
        </p:txBody>
      </p:sp>
      <p:cxnSp>
        <p:nvCxnSpPr>
          <p:cNvPr id="1493" name="Google Shape;1493;p19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8"/>
        <p:cNvGrpSpPr/>
        <p:nvPr/>
      </p:nvGrpSpPr>
      <p:grpSpPr>
        <a:xfrm>
          <a:off x="0" y="0"/>
          <a:ext cx="0" cy="0"/>
          <a:chOff x="0" y="0"/>
          <a:chExt cx="0" cy="0"/>
        </a:xfrm>
      </p:grpSpPr>
      <p:pic>
        <p:nvPicPr>
          <p:cNvPr id="1499" name="Google Shape;1499;p192" descr="If your footage is looking shaky then these 6 handheld camera movements will instantly up your filmmaking and video production game! No need for any expensive equipment, no  steadicams, no  sliders or tripods. Just you, your camera.....and a camera strap &#10;&#10;SUBSCRIBE FOR MORE: http://www.youtube.com/learnonlinevideo&#10;&#10;MY VIDEO GEAR:&#10;Camera: https://geni.us/QkUT&#10;Favorite Lens: https://geni.us/cN7C&#10;Favorite Zoom Lens: https://geni.us/tJ4bB&#10;Favorite Cheap Lens: https://geni.us/o90y&#10;Video Mic: https://geni.us/nBscQ&#10;Wireless Mic: https://geni.us/deudrPp&#10;Cheap Mic: https://geni.us/KXYZG&#10;Tripod Head: https://geni.us/fytqrs&#10;Tripod: https://geni.us/lp55zco&#10;Camera bag: https://geni.us/i5OyxA&#10;Smartphone Gimbal: https://geni.us/xy2r8&#10;Weebill Gimbal: https://geni.us/vtP7Sb&#10;Drone: https://geni.us/fl1XF&#10;Camera Strap: https://geni.us/sSIh1T &#10;&#10;Watch more videos:&#10;Cinematic Phone Footage: https://www.youtube.com/watch?v=KPPL72QtV-k&#10;Shoot Handheld Video: https://www.youtube.com/watch?v=10ehGNI-4Yw&amp;t=24s&#10;Shoot Cinematic Videos: https://www.youtube.com/watch?v=-8gnU9szhsM&amp;t=36s&#10;Shoot EPIC Broll: https://www.youtube.com/watch?v=hV1PAObLzBY&#10;Leading lines: https://www.youtube.com/watch?v=j6AP49hI3e0&#10;How to shoot Travel Videos: https://www.youtube.com/watch?v=0q40gUXoJ2I&#10;Framing &amp; Composition: https://www.youtube.com/watch?v=nKM3jkEOpuE&#10;&#10;For business enquiries: steve@learnonlinevideo.co.uk&#10;&#10;Connect on social:&#10;Facebook: https://www.facebook.com/LearnOnlineVideo/&#10;Instagram: https://www.instagram.com/learnonlinevideo/" title="How To Shoot Handheld Video | 6 Easy Camera Moves">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9"/>
                                        </p:tgtEl>
                                        <p:attrNameLst>
                                          <p:attrName>style.visibility</p:attrName>
                                        </p:attrNameLst>
                                      </p:cBhvr>
                                      <p:to>
                                        <p:strVal val="visible"/>
                                      </p:to>
                                    </p:set>
                                    <p:animEffect transition="in" filter="fade">
                                      <p:cBhvr>
                                        <p:cTn id="7" dur="1000"/>
                                        <p:tgtEl>
                                          <p:spTgt spid="1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3"/>
        <p:cNvGrpSpPr/>
        <p:nvPr/>
      </p:nvGrpSpPr>
      <p:grpSpPr>
        <a:xfrm>
          <a:off x="0" y="0"/>
          <a:ext cx="0" cy="0"/>
          <a:chOff x="0" y="0"/>
          <a:chExt cx="0" cy="0"/>
        </a:xfrm>
      </p:grpSpPr>
      <p:pic>
        <p:nvPicPr>
          <p:cNvPr id="1504" name="Google Shape;1504;p193" descr="30 Day Free Music Trial with  Epidemic Sound here:&#10;https://share.epidemicsound.com/learnonlineJUN22&#10;50% OFF an Annual Personal Plan when you use the coupon code: LEARN50 at checkout&#10;&#10;GEAR USED IN THIS VIDEO (Amazon links):&#10;Phone: https://geni.us/4YehZ&#10;Gimbal: https://geni.us/9Ys1Z&#10;Wireless microphone: https://geni.us/deudrPp&#10;Camera Rig: https://geni.us/Iful&#10;Anamorphic lens: https://bit.ly/3yhAjT6 &#10;BTS Camera: https://geni.us/QkUT&#10;Lens: https://geni.us/lQXgL0k&#10;Tripod: https://geni.us/mizK7vb&#10;&#10;MY Smartphone LUT Pack (easily colour grade your footage):&#10;https://www.learnonlinevideo.co.uk&#10;&#10;How to Shoot a Hyperlapse: https://youtu.be/xy5My5Rh-zA&#10;&#10;This video was filmed at West Pentire in Cornwall, England. Here is more information on this location: https://tinyurl.com/33wy6n4p&#10;&#10;MORE FILMAKING TUTORIALS:&#10;Smartphone Gimbal Moves: https://www.youtube.com/watch?v=KoXV6JexQeY&amp;t=23s&#10;Cinematic Phone Footage: https://www.youtube.com/watch?v=KPPL72QtV-k&#10;10 Gimbal Moves: https://www.youtube.com/watch?v=pFW0hcmEYmM&#10;How to shoot Travel Videos: https://www.youtube.com/watch?v=0q40gUXoJ2I&#10;Framing &amp; Composition: https://www.youtube.com/watch?v=nKM3jkEOpuE&#10;&#10;SUBSCRIBE FOR MORE: http://www.youtube.com/learnonlinevideo&#10;&#10;OTHER VIDEO GEAR USED ON THIS CHANNEL:&#10;Camera: https://geni.us/QkUT&#10;Favorite Lens: https://geni.us/cN7C&#10;Favorite Zoom Lens: https://geni.us/tJ4bB&#10;Favorite Cheap Lens: https://geni.us/o90y&#10;Video Mic: https://geni.us/nBscQ&#10;Wireless Mic: https://geni.us/deudrPp&#10;Cheap Mic: https://geni.us/KXYZG&#10;Tripod Head: https://geni.us/fytqrs&#10;Tripod: https://geni.us/lp55zco&#10;Camera bag: https://geni.us/i5OyxA&#10;Smartphone Gimbal: https://geni.us/xy2r8&#10;Weebill Gimbal: https://geni.us/vtP7Sb&#10;Drone: https://geni.us/fl1XF&#10;Camera Strap: https://geni.us/sSIh1T&#10;&#10;For business enquiries: info@learnonlinevideo.co.uk&#10;&#10;CONNECT ON SOCIAL:&#10;Facebook: https://www.facebook.com/LearnOnlineVideo/&#10;Instagram: https://www.instagram.com/learnonlinevideo/&#10;Steve Wright Video on Instagram: https://www.instagram.com/stevewrightvideo/&#10;&#10;DISCLAIMER:&#10;Some of the  links above are affiliate links, where I earn a small commission if you purchase an item. This comes at NO additional cost to you but helps support this channel and enables me to make free content. Thanks watching and for your support." title="10 Mobile Videography Tips For Beginners">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4"/>
                                        </p:tgtEl>
                                        <p:attrNameLst>
                                          <p:attrName>style.visibility</p:attrName>
                                        </p:attrNameLst>
                                      </p:cBhvr>
                                      <p:to>
                                        <p:strVal val="visible"/>
                                      </p:to>
                                    </p:set>
                                    <p:animEffect transition="in" filter="fade">
                                      <p:cBhvr>
                                        <p:cTn id="7" dur="1000"/>
                                        <p:tgtEl>
                                          <p:spTgt spid="1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8"/>
        <p:cNvGrpSpPr/>
        <p:nvPr/>
      </p:nvGrpSpPr>
      <p:grpSpPr>
        <a:xfrm>
          <a:off x="0" y="0"/>
          <a:ext cx="0" cy="0"/>
          <a:chOff x="0" y="0"/>
          <a:chExt cx="0" cy="0"/>
        </a:xfrm>
      </p:grpSpPr>
      <p:pic>
        <p:nvPicPr>
          <p:cNvPr id="1509" name="Google Shape;1509;p194" descr="In this video I will show you how to create cinematic gimbal moves with Dji OM 5.&#10;&#10;GEAR USED IN THIS VIDEO:&#10;&#10;iPhone 13 Pro Max ► https://geni.us/KpSL (Amazon)&#10;Dji OM 5 ► https://geni.us/GETuMaH (Amazon)&#10;&#10;JOIN the EPIC Smartphone Filmmaking Course Today!&#10;🎥📲  https://www.smartphonefilmmaking.com&#10;&#10;📕 FREE Beginners Guide to Smartphone Filmmaking ► https://www.smartphonefilmmaking.com/opt-in&#10;&#10;MY ESSENTIALS:&#10;MY LUT PRESETS! ► https://benettgraezer.com/shop/&#10;BEST MUSIC &amp; SFX (get 2 months free) ► https://bit.ly/2M4cN6a&#10;BEST STOCK FOOTAGE (get 2 months free) ► https://bit.ly/38D7xhy&#10;BEST LENSES FOR IPHONE, SANDMRAC! ► https://bit.ly/2KVxKzA&#10;BEST PRO IPHONE GEAR ► https://beastgrip.kckb.st/35e08339&#10;CHEAP SMARTPHONE ACCESSORIES ► https://bit.ly/37UxLgm&#10;BEST FCPX PLUGINS! ► https://motionvfx.sjv.io/g3RvB&#10;BEST VFX ELEMENTS! ► https://productioncrate.grsm.io/benettgrazer3383&#10;BEST SEO TOOL, TUBEBUDDY! ► https://www.tubebuddy.com/benettgraezer&#10;&#10;MY SMARTPHONE GEAR:&#10;► MAIN SMARTPHONE: https://geni.us/snK4u (Amazon)&#10;► FAVORITE GIMBAL: https://geni.us/IOC4e (Amazon)&#10;► BEST MICROPHONE: https://geni.us/T9kA (Amazon)&#10;► QUALITY POCKET LIGHT: https://geni.us/i2yn (Amazon)&#10;► BASIC TRIPOD: https://geni.us/fllTR (Amazon)&#10;► SMARTPHONE TRIPOD MOUNT ADAPTER: https://geni.us/U7jJapU (Amazon)&#10;► BEST FILTERS: https://geni.us/YE4B (Amazon) &#10;► BEST MINI TRIPOD FOR VLOGGING: https://geni.us/cjrPAZ (Amazon)&#10;► BEST FILMING APP: https://www.filmicpro.com&#10;► BEST EDITING APP: https://apple.co/3tDWBJX&#10;&#10;MY CAMERA GEAR:&#10;► MAIN CAMERA: https://geni.us/aBd6USu (Amazon)&#10;► SECOND CAMERA: https://geni.us/v0vT1zL (Amazon)&#10;► BEST ALL-AROUND LENS: https://geni.us/ACRM (Amazon)&#10;► MAIN LENS FOR &quot;TALKING HEAD&quot;: https://geni.us/ACRM (Amazon)&#10;► BEST GIMBAL: https://geni.us/OGVcpbj (Amazon)&#10;► BEST VIDEO LIGHT: https://geni.us/N6ABoca (Amazon)&#10;► SOFTBOX FOR VIDEO LIGHT: https://geni.us/vu5EVf (Amazon)&#10;► BEST MONITOR: https://geni.us/UtoDg (Amazon)&#10;► BEST WIRELESS MIC: https://geni.us/Bb0R (Amazon)&#10;► SHOTGUN MIC FOR INCREDIBLE AUDIO: https://geni.us/jpACk (Amazon)&#10;► MOTORIZED SLIDER: https://geni.us/GPsBpwH (Amazon)&#10;&#10;OTHER GEAR:&#10;► ENTIRE CAMERA GEAR: https://kit.co/BenettGraezer&#10;&#10;LETS CONNECT AND CHAT!&#10;► Subscribe here! ➝ http://www.youtube.com/c/benettgraeze...  &#10;► Facebook ➝ https://www.facebook.com/benettgraezer&#10;► Instagram ➝ http://www.instagram.com/benettgraezer&#10;► Twitter ➝ https://twitter.com/benettgraezer&#10;► Website ➝ http://www.benettgraezer.com&#10;&#10;ALL BUSINESS INQUIRES!&#10;► info@benettgraezer.com&#10;&#10;#filmmaking #creativity  #Inspiration&#10;&#10;Thanks for watching!&#10;&#10;DISCLAIMER&#10;Some of the links are affiliate links, where I earn a small commission if you click on the link and purchase an item. You are not obligated to do so, but it does help support this YouTube channel and allows me to continue to make videos for you. Thank you for your support!" title="How to Create Cinematic Gimbal Moves with DJI OM 5">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9"/>
                                        </p:tgtEl>
                                        <p:attrNameLst>
                                          <p:attrName>style.visibility</p:attrName>
                                        </p:attrNameLst>
                                      </p:cBhvr>
                                      <p:to>
                                        <p:strVal val="visible"/>
                                      </p:to>
                                    </p:set>
                                    <p:animEffect transition="in" filter="fade">
                                      <p:cBhvr>
                                        <p:cTn id="7" dur="1000"/>
                                        <p:tgtEl>
                                          <p:spTgt spid="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
        <p:cNvGrpSpPr/>
        <p:nvPr/>
      </p:nvGrpSpPr>
      <p:grpSpPr>
        <a:xfrm>
          <a:off x="0" y="0"/>
          <a:ext cx="0" cy="0"/>
          <a:chOff x="0" y="0"/>
          <a:chExt cx="0" cy="0"/>
        </a:xfrm>
      </p:grpSpPr>
      <p:sp>
        <p:nvSpPr>
          <p:cNvPr id="221" name="Google Shape;221;p3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3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223" name="Google Shape;223;p3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24" name="Google Shape;224;p31"/>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The Heider-Simmel Animation (1994)</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r>
              <a:rPr lang="en-GB" sz="1500" b="0">
                <a:solidFill>
                  <a:srgbClr val="000000"/>
                </a:solidFill>
              </a:rPr>
              <a:t>An Experimental Study of Apparent Behavior</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r>
              <a:rPr lang="en-GB" sz="1000" b="0" i="1">
                <a:solidFill>
                  <a:srgbClr val="000000"/>
                </a:solidFill>
                <a:uFill>
                  <a:noFill/>
                </a:uFill>
                <a:hlinkClick r:id="rId1"/>
              </a:rPr>
              <a:t>https://confluence.gallatin.nyu.edu/sections/creative-non-fiction/the-storytelling-animal</a:t>
            </a:r>
            <a:endParaRPr sz="1000" b="0" i="1">
              <a:solidFill>
                <a:srgbClr val="000000"/>
              </a:solidFill>
            </a:endParaRPr>
          </a:p>
        </p:txBody>
      </p:sp>
      <p:pic>
        <p:nvPicPr>
          <p:cNvPr id="225" name="Google Shape;225;p31"/>
          <p:cNvPicPr preferRelativeResize="0"/>
          <p:nvPr/>
        </p:nvPicPr>
        <p:blipFill rotWithShape="1">
          <a:blip r:embed="rId2"/>
          <a:srcRect l="4373" r="18089"/>
          <a:stretch>
            <a:fillRect/>
          </a:stretch>
        </p:blipFill>
        <p:spPr>
          <a:xfrm>
            <a:off x="2551100" y="267000"/>
            <a:ext cx="6353901" cy="4609499"/>
          </a:xfrm>
          <a:prstGeom prst="rect">
            <a:avLst/>
          </a:prstGeom>
          <a:noFill/>
          <a:ln>
            <a:noFill/>
          </a:ln>
        </p:spPr>
      </p:pic>
    </p:spTree>
  </p:cSld>
  <p:clrMapOvr>
    <a:masterClrMapping/>
  </p:clrMapOvr>
  <p:transition spd="med">
    <p:fade/>
  </p:transition>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3"/>
        <p:cNvGrpSpPr/>
        <p:nvPr/>
      </p:nvGrpSpPr>
      <p:grpSpPr>
        <a:xfrm>
          <a:off x="0" y="0"/>
          <a:ext cx="0" cy="0"/>
          <a:chOff x="0" y="0"/>
          <a:chExt cx="0" cy="0"/>
        </a:xfrm>
      </p:grpSpPr>
      <p:pic>
        <p:nvPicPr>
          <p:cNvPr id="1514" name="Google Shape;1514;p195" descr="Here you're gonna learn the top 10 handheld camera movements you need to know!&#10;&#10;Check out Daniel Schiffer's channel! https://www.youtube.com/channel/UCwjZLzqHYImv4oCJQcZ8Hig&#10;&#10;Music in this video from musicbed: http://share.mscbd.fm/thomasalexnorman​&#10;&#10;I also make music 😎 - Listen to my latest single 'Far Too Long' here: https://tomnorman.lnk.to/ftl&#10;&#10;And follow my music journey!&#10;Youtube: https://youtube.com/tomnormanmusic&#10;Instagram: https://instagram.com/toms.tracks&#10;&#10;Important note:&#10;My filmmaking courses are now permanently closed to the public. Please see this video for details/explanation: https://www.youtube.com/watch?v=ak6O-YxR1Yw&#10;I recognise however that many people weren't able to join in time - if you are still interested in purchasing the filmmaking training content, please email thomas@lifestylefilmblog.com for details." title="Top 10 HANDHELD Camera Moves For EPIC Shots!">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4"/>
                                        </p:tgtEl>
                                        <p:attrNameLst>
                                          <p:attrName>style.visibility</p:attrName>
                                        </p:attrNameLst>
                                      </p:cBhvr>
                                      <p:to>
                                        <p:strVal val="visible"/>
                                      </p:to>
                                    </p:set>
                                    <p:animEffect transition="in" filter="fade">
                                      <p:cBhvr>
                                        <p:cTn id="7" dur="1000"/>
                                        <p:tgtEl>
                                          <p:spTgt spid="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8"/>
        <p:cNvGrpSpPr/>
        <p:nvPr/>
      </p:nvGrpSpPr>
      <p:grpSpPr>
        <a:xfrm>
          <a:off x="0" y="0"/>
          <a:ext cx="0" cy="0"/>
          <a:chOff x="0" y="0"/>
          <a:chExt cx="0" cy="0"/>
        </a:xfrm>
      </p:grpSpPr>
      <p:pic>
        <p:nvPicPr>
          <p:cNvPr id="1519" name="Google Shape;1519;p196" descr="In the video, learn how to shoot 8 Creative Gimbal Transitions with your Smartphone! These simple tips will instantly take your films and videos to the next level!&#10;&#10;A Big thanks to Zhiyun for sending over the new ‘Smooth Q3’ gimbal to try out, it made getting these shots easy! Here is a link to more information on this gimbal: https://tinyurl.com/b4e5cas3&#10;&#10;HOW TO EDIT TRANSITIONS (Tutorial): https://youtu.be/fKyRaZIc_uc&#10;&#10;GEAR USED IN THIS VIDEO:&#10;Gimbal (On Amazon): https://geni.us/23srXE&#10;Gimbal (via Zhiyun): https://tinyurl.com/b4e5cas3&#10;Smartphone: https://geni.us/4pGqA&#10;Wireless Mics: https://geni.us/deudrPp&#10;My Hat :-) https://geni.us/tkIkN&#10;&#10;FREE MUSIC TRIAL HERE (Epidemic Sound)::&#10;http://share.epidemicsound.com/377FFr&#10;&#10;My 'CINEMATIC LUT PACK': https://www.learnonlinevideo.co.uk/&#10;&#10;WATCH MORE TUTORIALS:&#10;How to Shoot Smartphone Broll: https://youtu.be/gS9bl1xGcEA&#10;Hollywood Camera Moves WITH A PHONE!: https://youtu.be/xUPfQueUYps&#10;10 Gimbal Moves Tutorial: https://youtu.be/idFRHEbYp8Q&#10;&#10;Han Fisher on INSTAGRAM: https://www.instagram.com/hancfisher&#10;Learn Online Video on INSTAGRAM: https://www.instagram.com/learnonlinevideo&#10;&#10;SUBSCRIBE FOR MORE: http://www.youtube.com/learnonlinevideo&#10;&#10;MY VIDEO GEAR: (Amazon Links)&#10;Camera: https://geni.us/QkUT&#10;Favorite Lens: https://geni.us/cN7C&#10;Favorite Zoom Lens: https://geni.us/tJ4bB&#10;Favorite Cheap Lens: https://geni.us/o90y&#10;Video Mic: https://geni.us/nBscQ&#10;Wireless Mic: https://geni.us/deudrPp&#10;Cheap Mic: https://geni.us/KXYZG&#10;Tripod Head: https://geni.us/fytqrs&#10;Tripod: https://geni.us/lp55zco&#10;Camera bag: https://geni.us/i5OyxA&#10;&#10;WATCH MORE VIDEOS:&#10;Smartphone Gimbal Moves: https://www.youtube.com/watch?v=KoXV6JexQeY&amp;t=23s&#10;Cinematic Phone Footage: https://www.youtube.com/watch?v=KPPL72QtV-k&#10;10 Gimbal Moves: https://www.youtube.com/watch?v=pFW0hcmEYmM&#10;&#10;For business enquiries: steve@learnonlinevideo.co.uk&#10;&#10;Connect on social:&#10;Facebook: https://www.facebook.com/LearnOnlineVideo/&#10;Instagram: https://www.instagram.com/learnonlinevideo/&#10;Steve Wright Video on Instagram: https://www.instagram.com/stevewrightvideo/&#10;&#10;DISCLAIMER:&#10;Some of the  links above are affiliate links, where I earn a small commission if you purchase an item. This comes at NO additional cost to you but helps support this channel and enables me to make free content. Thanks watching and for your support." title="8 Smartphone Gimbal Transitions | Mobile Filmmaking Tips For Beginners">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9"/>
                                        </p:tgtEl>
                                        <p:attrNameLst>
                                          <p:attrName>style.visibility</p:attrName>
                                        </p:attrNameLst>
                                      </p:cBhvr>
                                      <p:to>
                                        <p:strVal val="visible"/>
                                      </p:to>
                                    </p:set>
                                    <p:animEffect transition="in" filter="fade">
                                      <p:cBhvr>
                                        <p:cTn id="7" dur="1000"/>
                                        <p:tgtEl>
                                          <p:spTgt spid="1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3"/>
        <p:cNvGrpSpPr/>
        <p:nvPr/>
      </p:nvGrpSpPr>
      <p:grpSpPr>
        <a:xfrm>
          <a:off x="0" y="0"/>
          <a:ext cx="0" cy="0"/>
          <a:chOff x="0" y="0"/>
          <a:chExt cx="0" cy="0"/>
        </a:xfrm>
      </p:grpSpPr>
      <p:pic>
        <p:nvPicPr>
          <p:cNvPr id="1524" name="Google Shape;1524;p197" descr="7 CREATIVE GIMBAL MOVES - Epic SHOT IDEAS for CINEMATIC VIDEO - DJI RS3 - Camera Movement &#10;&#10;In this tutorial I share 7 Creative Gimbal Moves, epic shot ideas for cinematic video. I’m not just going to show you how to do it, I’m going to tell you WHY &amp; WHEN, what lenses to use and what your gimbal settings should be. Settings below in this description.&#10;&#10;=====================&#10;SUPPORT THE CHANNEL:&#10;=====================&#10;&#10;⚡️ LUTS I USE:&#10;https://bit.ly/3cqdikV&#10;Code “JAC” for a 15% discount&#10;&#10;⚡️ MOTION GRAPHICS for DaVinci Resolve: &#10;https://motionvfx.sjv.io/2re0ka &#10;&#10;⚡️ MUSIC: &#10;https://fm.pxf.io/vn35Qd &#10;Musicbed is the best place to get music for your films. Get your first month free when you purchase an annual subscription by using my coupon code JCRAFFORD at checkout.&#10;&#10;⚡️ FAVORITE SOUND DESIGN PACK: &#10;https://visual-tone.com/product/essential-flow-filmmaking-sound-effects/?ref=%40jacques_crafford Use my PROMO CODE: CRAFFORD15 for an additional 15% off!&#10;&#10;My Custom Settings on DJI RS3 (Works on Ronin-S &amp; RS2):&#10;&#10;Follow Speed: Custom&#10;Pan: 13&#10;Tilt: 13&#10;Roll: 12&#10;Deadband: Custom&#10;Pan: 2&#10;Tilt: 3&#10;Roll: 0&#10;&#10;Get your DJI RS3 here: https://amzn.to/3ntCAnN (Affiliate Link) &#10;&#10;==============&#10;THE GEAR I USE:&#10;==============&#10;&#10;SONY A7sIII:  https://amzn.to/3JBJ5yv&#10;SONY A7IV: https://amzn.to/3NgABPm&#10;FAVOURITE LENS: https://amzn.to/3tvPKVk&#10;EXTERNAL MONITOR: https://amzn.to/37TPFSZ&#10;MAIN LIGHT: https://amzn.to/3qw1nd0&#10;CAMERA RIG: https://amzn.to/3unnIuo&#10;CAMERA BAG: https://bit.ly/3g7juRr&#10;BEST ND FILTERS: https://amzn.to/37UBHjK&#10;GIMBAL: https://amzn.to/3ntCAnN  &#10;AUDIO: https://amzn.to/353tKrh&#10;TUBE LIGHTS: https://amzn.to/3twJah6&#10;&#10;All of the links above form part of AFFILIATE PROGRAMS which means I get a small commission at no extra cost to you.&#10;&#10;My FREE WEBINAR with Sony Alpha Universe will be LIVE on 26 July. Sign up for FREE to register for the event:&#10;https://alphauniverse-mea.com/register/?utm_source=youtube&amp;utm_medium=banner&amp;utm_campaign=AURegistrationJacque&amp;utm_id=Jacque&amp;utm_term=JacqEvent&#10;&#10;VIDEO CREDIT:&#10;&#10;Male Model: https://www.instagram.com/siegenthaler/&#10;Female Model: https://www.instagram.com/c.christiaanse/ &#10;BTS Video: Merijn Yestra https://www.instagram.com/merijn_yestra/ &amp; &#10;&#10;Musicbed SyncID:&#10;MB01TTYBG7VU3TJ" title="7 CREATIVE GIMBAL MOVES - Epic SHOT IDEAS for CINEMATIC VIDEO - DJI RS3 - Camera Movement">
            <a:hlinkClick r:id="rId1"/>
          </p:cNvPr>
          <p:cNvPicPr preferRelativeResize="0"/>
          <p:nvPr/>
        </p:nvPicPr>
        <p:blipFill>
          <a:blip r:embed="rId2"/>
          <a:stretch>
            <a:fillRect/>
          </a:stretch>
        </p:blipFill>
        <p:spPr>
          <a:xfrm>
            <a:off x="48800" y="0"/>
            <a:ext cx="90952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4"/>
                                        </p:tgtEl>
                                        <p:attrNameLst>
                                          <p:attrName>style.visibility</p:attrName>
                                        </p:attrNameLst>
                                      </p:cBhvr>
                                      <p:to>
                                        <p:strVal val="visible"/>
                                      </p:to>
                                    </p:set>
                                    <p:animEffect transition="in" filter="fade">
                                      <p:cBhvr>
                                        <p:cTn id="7" dur="1000"/>
                                        <p:tgtEl>
                                          <p:spTgt spid="1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8"/>
        <p:cNvGrpSpPr/>
        <p:nvPr/>
      </p:nvGrpSpPr>
      <p:grpSpPr>
        <a:xfrm>
          <a:off x="0" y="0"/>
          <a:ext cx="0" cy="0"/>
          <a:chOff x="0" y="0"/>
          <a:chExt cx="0" cy="0"/>
        </a:xfrm>
      </p:grpSpPr>
      <p:sp>
        <p:nvSpPr>
          <p:cNvPr id="1529" name="Google Shape;1529;p19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198"/>
          <p:cNvSpPr txBox="1">
            <a:spLocks noGrp="1"/>
          </p:cNvSpPr>
          <p:nvPr>
            <p:ph type="ctrTitle"/>
          </p:nvPr>
        </p:nvSpPr>
        <p:spPr>
          <a:xfrm>
            <a:off x="364700" y="462450"/>
            <a:ext cx="18342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Resources</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rgbClr val="FF9900"/>
              </a:solidFill>
            </a:endParaRPr>
          </a:p>
        </p:txBody>
      </p:sp>
      <p:sp>
        <p:nvSpPr>
          <p:cNvPr id="1531" name="Google Shape;1531;p198"/>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lvl="0" indent="-317500" algn="just" rtl="0">
              <a:lnSpc>
                <a:spcPct val="110000"/>
              </a:lnSpc>
              <a:spcBef>
                <a:spcPts val="1800"/>
              </a:spcBef>
              <a:spcAft>
                <a:spcPts val="0"/>
              </a:spcAft>
              <a:buClr>
                <a:srgbClr val="000000"/>
              </a:buClr>
              <a:buSzPts val="1400"/>
              <a:buChar char="●"/>
            </a:pPr>
            <a:r>
              <a:rPr lang="en-GB" sz="1400" b="0" u="sng">
                <a:solidFill>
                  <a:srgbClr val="000000"/>
                </a:solidFill>
                <a:hlinkClick r:id="rId1"/>
              </a:rPr>
              <a:t>https://www.studiobinder.com/blog/ultimate-guide-to-camera-shots/</a:t>
            </a:r>
            <a:endParaRPr sz="1400" b="0">
              <a:solidFill>
                <a:srgbClr val="000000"/>
              </a:solidFill>
            </a:endParaRPr>
          </a:p>
          <a:p>
            <a:pPr marL="457200" lvl="0" indent="-317500" algn="just" rtl="0">
              <a:lnSpc>
                <a:spcPct val="110000"/>
              </a:lnSpc>
              <a:spcBef>
                <a:spcPts val="0"/>
              </a:spcBef>
              <a:spcAft>
                <a:spcPts val="0"/>
              </a:spcAft>
              <a:buClr>
                <a:srgbClr val="000000"/>
              </a:buClr>
              <a:buSzPts val="1400"/>
              <a:buChar char="●"/>
            </a:pPr>
            <a:r>
              <a:rPr lang="en-GB" sz="1400" b="0" u="sng">
                <a:solidFill>
                  <a:srgbClr val="000000"/>
                </a:solidFill>
                <a:hlinkClick r:id="rId2"/>
              </a:rPr>
              <a:t>https://www.adorama.com/alc/14-basic-cinematography-techniques-for-better-cinematic-shots/#Extreme-long-shot</a:t>
            </a:r>
            <a:endParaRPr sz="1500" b="0">
              <a:solidFill>
                <a:srgbClr val="000000"/>
              </a:solidFill>
            </a:endParaRPr>
          </a:p>
        </p:txBody>
      </p:sp>
      <p:cxnSp>
        <p:nvCxnSpPr>
          <p:cNvPr id="1532" name="Google Shape;1532;p19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7"/>
        <p:cNvGrpSpPr/>
        <p:nvPr/>
      </p:nvGrpSpPr>
      <p:grpSpPr>
        <a:xfrm>
          <a:off x="0" y="0"/>
          <a:ext cx="0" cy="0"/>
          <a:chOff x="0" y="0"/>
          <a:chExt cx="0" cy="0"/>
        </a:xfrm>
      </p:grpSpPr>
      <p:sp>
        <p:nvSpPr>
          <p:cNvPr id="1538" name="Google Shape;1538;p199"/>
          <p:cNvSpPr/>
          <p:nvPr/>
        </p:nvSpPr>
        <p:spPr>
          <a:xfrm>
            <a:off x="11029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199"/>
          <p:cNvSpPr txBox="1">
            <a:spLocks noGrp="1"/>
          </p:cNvSpPr>
          <p:nvPr>
            <p:ph type="ctrTitle"/>
          </p:nvPr>
        </p:nvSpPr>
        <p:spPr>
          <a:xfrm>
            <a:off x="1783575" y="2176950"/>
            <a:ext cx="75030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000000"/>
                </a:solidFill>
              </a:rPr>
              <a:t>Welcome to Metaverse Age Training Institute</a:t>
            </a:r>
            <a:endParaRPr sz="3600" dirty="0">
              <a:solidFill>
                <a:srgbClr val="000000"/>
              </a:solidFill>
            </a:endParaRPr>
          </a:p>
        </p:txBody>
      </p:sp>
    </p:spTree>
  </p:cSld>
  <p:clrMapOvr>
    <a:masterClrMapping/>
  </p:clrMapOvr>
  <p:transition spd="slow">
    <p:fade/>
  </p:transition>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4"/>
        <p:cNvGrpSpPr/>
        <p:nvPr/>
      </p:nvGrpSpPr>
      <p:grpSpPr>
        <a:xfrm>
          <a:off x="0" y="0"/>
          <a:ext cx="0" cy="0"/>
          <a:chOff x="0" y="0"/>
          <a:chExt cx="0" cy="0"/>
        </a:xfrm>
      </p:grpSpPr>
      <p:sp>
        <p:nvSpPr>
          <p:cNvPr id="1545" name="Google Shape;1545;p200"/>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200"/>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lvl="0" algn="just">
              <a:lnSpc>
                <a:spcPct val="110000"/>
              </a:lnSpc>
              <a:spcBef>
                <a:spcPts val="1800"/>
              </a:spcBef>
            </a:pP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In group of 5-6, shoot photos &amp; videos around the campus with the theme “</a:t>
            </a:r>
            <a:r>
              <a:rPr lang="en-US" sz="1200" b="0" dirty="0">
                <a:solidFill>
                  <a:schemeClr val="dk2"/>
                </a:solidFill>
                <a:latin typeface="Montserrat" panose="00000500000000000000"/>
                <a:ea typeface="Montserrat" panose="00000500000000000000"/>
                <a:cs typeface="Montserrat" panose="00000500000000000000"/>
                <a:sym typeface="Montserrat" panose="00000500000000000000"/>
              </a:rPr>
              <a:t>Welcome to Metaverse Age Training Institute</a:t>
            </a: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a:t>
            </a:r>
            <a:endParaRPr sz="1200" b="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0" marR="0" lvl="0" indent="0" algn="just" rtl="0">
              <a:lnSpc>
                <a:spcPct val="110000"/>
              </a:lnSpc>
              <a:spcBef>
                <a:spcPts val="1800"/>
              </a:spcBef>
              <a:spcAft>
                <a:spcPts val="0"/>
              </a:spcAft>
              <a:buNone/>
            </a:pPr>
            <a:r>
              <a:rPr lang="en-GB" sz="1200" dirty="0">
                <a:solidFill>
                  <a:schemeClr val="dk2"/>
                </a:solidFill>
                <a:latin typeface="Montserrat" panose="00000500000000000000"/>
                <a:ea typeface="Montserrat" panose="00000500000000000000"/>
                <a:cs typeface="Montserrat" panose="00000500000000000000"/>
                <a:sym typeface="Montserrat" panose="00000500000000000000"/>
              </a:rPr>
              <a:t>Guidelines:</a:t>
            </a:r>
            <a:endParaRPr sz="120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marR="0" lvl="0" indent="-304800" algn="just" rtl="0">
              <a:lnSpc>
                <a:spcPct val="110000"/>
              </a:lnSpc>
              <a:spcBef>
                <a:spcPts val="1800"/>
              </a:spcBef>
              <a:spcAft>
                <a:spcPts val="0"/>
              </a:spcAft>
              <a:buClr>
                <a:schemeClr val="dk2"/>
              </a:buClr>
              <a:buSzPts val="1200"/>
              <a:buFont typeface="Montserrat" panose="00000500000000000000"/>
              <a:buChar char="●"/>
            </a:pP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10-15 best photos</a:t>
            </a:r>
            <a:endParaRPr sz="1200" b="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04800" algn="just" rtl="0">
              <a:lnSpc>
                <a:spcPct val="110000"/>
              </a:lnSpc>
              <a:spcBef>
                <a:spcPts val="0"/>
              </a:spcBef>
              <a:spcAft>
                <a:spcPts val="0"/>
              </a:spcAft>
              <a:buClr>
                <a:schemeClr val="dk2"/>
              </a:buClr>
              <a:buSzPts val="1200"/>
              <a:buFont typeface="Montserrat" panose="00000500000000000000"/>
              <a:buChar char="●"/>
            </a:pP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10-15 very short, smooth &amp; slow swipes (1080-4K, 60 FPS)</a:t>
            </a:r>
            <a:endParaRPr sz="1200" b="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marR="0" lvl="0" indent="-304800" algn="just" rtl="0">
              <a:lnSpc>
                <a:spcPct val="110000"/>
              </a:lnSpc>
              <a:spcBef>
                <a:spcPts val="0"/>
              </a:spcBef>
              <a:spcAft>
                <a:spcPts val="0"/>
              </a:spcAft>
              <a:buClr>
                <a:schemeClr val="dk2"/>
              </a:buClr>
              <a:buSzPts val="1200"/>
              <a:buFont typeface="Montserrat" panose="00000500000000000000"/>
              <a:buChar char="●"/>
            </a:pP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Everything in </a:t>
            </a:r>
            <a:r>
              <a:rPr lang="en-GB" sz="1200" dirty="0">
                <a:solidFill>
                  <a:schemeClr val="dk2"/>
                </a:solidFill>
                <a:latin typeface="Montserrat" panose="00000500000000000000"/>
                <a:ea typeface="Montserrat" panose="00000500000000000000"/>
                <a:cs typeface="Montserrat" panose="00000500000000000000"/>
                <a:sym typeface="Montserrat" panose="00000500000000000000"/>
              </a:rPr>
              <a:t>landscape in 16:9 format</a:t>
            </a:r>
            <a:endParaRPr sz="120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marR="0" lvl="0" indent="-304800" algn="just" rtl="0">
              <a:lnSpc>
                <a:spcPct val="110000"/>
              </a:lnSpc>
              <a:spcBef>
                <a:spcPts val="0"/>
              </a:spcBef>
              <a:spcAft>
                <a:spcPts val="0"/>
              </a:spcAft>
              <a:buClr>
                <a:schemeClr val="dk2"/>
              </a:buClr>
              <a:buSzPts val="1200"/>
              <a:buFont typeface="Montserrat" panose="00000500000000000000"/>
              <a:buChar char="●"/>
            </a:pPr>
            <a:r>
              <a:rPr lang="en-GB" sz="1200" b="0" dirty="0">
                <a:solidFill>
                  <a:schemeClr val="dk2"/>
                </a:solidFill>
                <a:latin typeface="Montserrat" panose="00000500000000000000"/>
                <a:ea typeface="Montserrat" panose="00000500000000000000"/>
                <a:cs typeface="Montserrat" panose="00000500000000000000"/>
                <a:sym typeface="Montserrat" panose="00000500000000000000"/>
              </a:rPr>
              <a:t>Good combination of landscape (building, ground, rooms, labs, etc.) &amp; people (students, faculty, etc.)</a:t>
            </a:r>
            <a:endParaRPr sz="1200" b="0" dirty="0">
              <a:solidFill>
                <a:schemeClr val="dk2"/>
              </a:solidFill>
              <a:latin typeface="Montserrat" panose="00000500000000000000"/>
              <a:ea typeface="Montserrat" panose="00000500000000000000"/>
              <a:cs typeface="Montserrat" panose="00000500000000000000"/>
              <a:sym typeface="Montserrat" panose="00000500000000000000"/>
            </a:endParaRPr>
          </a:p>
          <a:p>
            <a:pPr marL="0" marR="0" lvl="0" indent="0" algn="just" rtl="0">
              <a:lnSpc>
                <a:spcPct val="110000"/>
              </a:lnSpc>
              <a:spcBef>
                <a:spcPts val="1800"/>
              </a:spcBef>
              <a:spcAft>
                <a:spcPts val="0"/>
              </a:spcAft>
              <a:buNone/>
            </a:pPr>
            <a:r>
              <a:rPr lang="en-GB" sz="1200" dirty="0">
                <a:solidFill>
                  <a:srgbClr val="980000"/>
                </a:solidFill>
                <a:latin typeface="Montserrat" panose="00000500000000000000"/>
                <a:ea typeface="Montserrat" panose="00000500000000000000"/>
                <a:cs typeface="Montserrat" panose="00000500000000000000"/>
                <a:sym typeface="Montserrat" panose="00000500000000000000"/>
              </a:rPr>
              <a:t>Combine all short videos into a 1-2 minutes promo with a suitable tool (Filmora, DV Resolve, CapCut, etc.)</a:t>
            </a:r>
            <a:endParaRPr sz="1200" dirty="0">
              <a:solidFill>
                <a:srgbClr val="980000"/>
              </a:solidFill>
              <a:latin typeface="Montserrat" panose="00000500000000000000"/>
              <a:ea typeface="Montserrat" panose="00000500000000000000"/>
              <a:cs typeface="Montserrat" panose="00000500000000000000"/>
              <a:sym typeface="Montserrat" panose="00000500000000000000"/>
            </a:endParaRPr>
          </a:p>
          <a:p>
            <a:pPr marL="0" marR="0" lvl="0" indent="0" algn="just" rtl="0">
              <a:lnSpc>
                <a:spcPct val="110000"/>
              </a:lnSpc>
              <a:spcBef>
                <a:spcPts val="1800"/>
              </a:spcBef>
              <a:spcAft>
                <a:spcPts val="400"/>
              </a:spcAft>
              <a:buNone/>
            </a:pPr>
            <a:r>
              <a:rPr lang="en-GB" sz="1200" b="0" i="1" dirty="0">
                <a:solidFill>
                  <a:srgbClr val="980000"/>
                </a:solidFill>
                <a:latin typeface="Montserrat" panose="00000500000000000000"/>
                <a:ea typeface="Montserrat" panose="00000500000000000000"/>
                <a:cs typeface="Montserrat" panose="00000500000000000000"/>
                <a:sym typeface="Montserrat" panose="00000500000000000000"/>
              </a:rPr>
              <a:t>All group images &amp; videos should be included in all individual SWAY Portfolio appropriately.</a:t>
            </a:r>
            <a:endParaRPr sz="1200" b="0" i="1" dirty="0">
              <a:solidFill>
                <a:srgbClr val="980000"/>
              </a:solidFill>
              <a:latin typeface="Montserrat" panose="00000500000000000000"/>
              <a:ea typeface="Montserrat" panose="00000500000000000000"/>
              <a:cs typeface="Montserrat" panose="00000500000000000000"/>
              <a:sym typeface="Montserrat" panose="00000500000000000000"/>
            </a:endParaRPr>
          </a:p>
        </p:txBody>
      </p:sp>
      <p:cxnSp>
        <p:nvCxnSpPr>
          <p:cNvPr id="1547" name="Google Shape;1547;p20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549" name="Google Shape;1549;p200"/>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rgbClr val="000000"/>
                </a:solidFill>
              </a:rPr>
              <a:t>Photography</a:t>
            </a:r>
            <a:endParaRPr sz="2000" dirty="0">
              <a:solidFill>
                <a:srgbClr val="000000"/>
              </a:solidFill>
            </a:endParaRPr>
          </a:p>
          <a:p>
            <a:pPr marL="0" lvl="0" indent="0" algn="l" rtl="0">
              <a:spcBef>
                <a:spcPts val="0"/>
              </a:spcBef>
              <a:spcAft>
                <a:spcPts val="0"/>
              </a:spcAft>
              <a:buNone/>
            </a:pPr>
            <a:r>
              <a:rPr lang="en-GB" sz="2000" dirty="0">
                <a:solidFill>
                  <a:srgbClr val="000000"/>
                </a:solidFill>
              </a:rPr>
              <a:t>Videography</a:t>
            </a:r>
            <a:endParaRPr sz="2000" dirty="0">
              <a:solidFill>
                <a:srgbClr val="000000"/>
              </a:solidFill>
            </a:endParaRPr>
          </a:p>
          <a:p>
            <a:pPr marL="0" lvl="0" indent="0" algn="l" rtl="0">
              <a:spcBef>
                <a:spcPts val="0"/>
              </a:spcBef>
              <a:spcAft>
                <a:spcPts val="0"/>
              </a:spcAft>
              <a:buNone/>
            </a:pPr>
            <a:r>
              <a:rPr lang="en-GB" sz="2000" dirty="0">
                <a:solidFill>
                  <a:srgbClr val="000000"/>
                </a:solidFill>
              </a:rPr>
              <a:t>Project | MV</a:t>
            </a:r>
            <a:endParaRPr sz="2000" dirty="0">
              <a:solidFill>
                <a:srgbClr val="000000"/>
              </a:solidFill>
            </a:endParaRPr>
          </a:p>
        </p:txBody>
      </p:sp>
    </p:spTree>
  </p:cSld>
  <p:clrMapOvr>
    <a:masterClrMapping/>
  </p:clrMapOvr>
  <p:transition spd="med">
    <p:fade/>
  </p:transition>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3"/>
        <p:cNvGrpSpPr/>
        <p:nvPr/>
      </p:nvGrpSpPr>
      <p:grpSpPr>
        <a:xfrm>
          <a:off x="0" y="0"/>
          <a:ext cx="0" cy="0"/>
          <a:chOff x="0" y="0"/>
          <a:chExt cx="0" cy="0"/>
        </a:xfrm>
      </p:grpSpPr>
      <p:sp>
        <p:nvSpPr>
          <p:cNvPr id="1554" name="Google Shape;1554;p201"/>
          <p:cNvSpPr/>
          <p:nvPr/>
        </p:nvSpPr>
        <p:spPr>
          <a:xfrm>
            <a:off x="5882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201"/>
          <p:cNvSpPr txBox="1">
            <a:spLocks noGrp="1"/>
          </p:cNvSpPr>
          <p:nvPr>
            <p:ph type="ctrTitle"/>
          </p:nvPr>
        </p:nvSpPr>
        <p:spPr>
          <a:xfrm>
            <a:off x="14975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Interactive Storytelling</a:t>
            </a:r>
            <a:endParaRPr sz="3600">
              <a:solidFill>
                <a:srgbClr val="000000"/>
              </a:solidFill>
            </a:endParaRPr>
          </a:p>
        </p:txBody>
      </p:sp>
    </p:spTree>
  </p:cSld>
  <p:clrMapOvr>
    <a:masterClrMapping/>
  </p:clrMapOvr>
  <p:transition spd="slow">
    <p:fade/>
  </p:transition>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0"/>
        <p:cNvGrpSpPr/>
        <p:nvPr/>
      </p:nvGrpSpPr>
      <p:grpSpPr>
        <a:xfrm>
          <a:off x="0" y="0"/>
          <a:ext cx="0" cy="0"/>
          <a:chOff x="0" y="0"/>
          <a:chExt cx="0" cy="0"/>
        </a:xfrm>
      </p:grpSpPr>
      <p:sp>
        <p:nvSpPr>
          <p:cNvPr id="1561" name="Google Shape;1561;p20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20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Interactive Storytelling</a:t>
            </a:r>
            <a:endParaRPr sz="2000">
              <a:solidFill>
                <a:srgbClr val="000000"/>
              </a:solidFill>
            </a:endParaRPr>
          </a:p>
        </p:txBody>
      </p:sp>
      <p:sp>
        <p:nvSpPr>
          <p:cNvPr id="1563" name="Google Shape;1563;p202"/>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rgbClr val="000000"/>
                </a:solidFill>
              </a:rPr>
              <a:t>Interactive storytelling uses technology to captivate the user on multiple levels, engaging as many of the senses as possible, in order to create a unique experience that stands out over traditional forms of content.</a:t>
            </a:r>
            <a:endParaRPr sz="1500" b="0">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GB" sz="1500" b="0">
                <a:solidFill>
                  <a:srgbClr val="000000"/>
                </a:solidFill>
              </a:rPr>
              <a:t>If done right, viewers forget they’re reading text, listening to sound effects, looking at visuals and scrolling down all at the same time and begin to experience it as a whole.</a:t>
            </a:r>
            <a:endParaRPr sz="1500" b="0">
              <a:solidFill>
                <a:srgbClr val="000000"/>
              </a:solidFill>
            </a:endParaRPr>
          </a:p>
        </p:txBody>
      </p:sp>
      <p:cxnSp>
        <p:nvCxnSpPr>
          <p:cNvPr id="1564" name="Google Shape;1564;p20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9"/>
        <p:cNvGrpSpPr/>
        <p:nvPr/>
      </p:nvGrpSpPr>
      <p:grpSpPr>
        <a:xfrm>
          <a:off x="0" y="0"/>
          <a:ext cx="0" cy="0"/>
          <a:chOff x="0" y="0"/>
          <a:chExt cx="0" cy="0"/>
        </a:xfrm>
      </p:grpSpPr>
      <p:sp>
        <p:nvSpPr>
          <p:cNvPr id="1571" name="Google Shape;1571;p203"/>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i="1">
                <a:solidFill>
                  <a:schemeClr val="accent2"/>
                </a:solidFill>
              </a:rPr>
              <a:t>In Interactive Storytelling the audience vanishes…</a:t>
            </a:r>
            <a:endParaRPr i="1">
              <a:solidFill>
                <a:schemeClr val="accent2"/>
              </a:solidFill>
            </a:endParaRPr>
          </a:p>
          <a:p>
            <a:pPr marL="0" lvl="0" indent="0" algn="l" rtl="0">
              <a:spcBef>
                <a:spcPts val="0"/>
              </a:spcBef>
              <a:spcAft>
                <a:spcPts val="0"/>
              </a:spcAft>
              <a:buNone/>
            </a:pPr>
            <a:endParaRPr i="1">
              <a:solidFill>
                <a:schemeClr val="accent2"/>
              </a:solidFill>
            </a:endParaRPr>
          </a:p>
          <a:p>
            <a:pPr marL="0" lvl="0" indent="0" algn="l" rtl="0">
              <a:spcBef>
                <a:spcPts val="0"/>
              </a:spcBef>
              <a:spcAft>
                <a:spcPts val="0"/>
              </a:spcAft>
              <a:buNone/>
            </a:pPr>
            <a:r>
              <a:rPr lang="en-GB" sz="2500" b="0" i="1">
                <a:solidFill>
                  <a:srgbClr val="000000"/>
                </a:solidFill>
              </a:rPr>
              <a:t>Carolyn Miller</a:t>
            </a:r>
            <a:endParaRPr sz="2500" b="0" i="1">
              <a:solidFill>
                <a:srgbClr val="000000"/>
              </a:solidFill>
            </a:endParaRPr>
          </a:p>
        </p:txBody>
      </p:sp>
    </p:spTree>
  </p:cSld>
  <p:clrMapOvr>
    <a:masterClrMapping/>
  </p:clrMapOvr>
  <p:transition spd="med">
    <p:fade/>
  </p:transition>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5"/>
        <p:cNvGrpSpPr/>
        <p:nvPr/>
      </p:nvGrpSpPr>
      <p:grpSpPr>
        <a:xfrm>
          <a:off x="0" y="0"/>
          <a:ext cx="0" cy="0"/>
          <a:chOff x="0" y="0"/>
          <a:chExt cx="0" cy="0"/>
        </a:xfrm>
      </p:grpSpPr>
      <p:sp>
        <p:nvSpPr>
          <p:cNvPr id="1576" name="Google Shape;1576;p20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204"/>
          <p:cNvSpPr txBox="1">
            <a:spLocks noGrp="1"/>
          </p:cNvSpPr>
          <p:nvPr>
            <p:ph type="ctrTitle"/>
          </p:nvPr>
        </p:nvSpPr>
        <p:spPr>
          <a:xfrm>
            <a:off x="364700" y="462450"/>
            <a:ext cx="1834200" cy="12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5 Elements of Digital </a:t>
            </a:r>
            <a:endParaRPr sz="2000">
              <a:solidFill>
                <a:srgbClr val="000000"/>
              </a:solidFill>
            </a:endParaRPr>
          </a:p>
          <a:p>
            <a:pPr marL="0" lvl="0" indent="0" algn="l" rtl="0">
              <a:spcBef>
                <a:spcPts val="0"/>
              </a:spcBef>
              <a:spcAft>
                <a:spcPts val="0"/>
              </a:spcAft>
              <a:buNone/>
            </a:pPr>
            <a:r>
              <a:rPr lang="en-GB" sz="2000">
                <a:solidFill>
                  <a:srgbClr val="000000"/>
                </a:solidFill>
              </a:rPr>
              <a:t>Interactivity </a:t>
            </a:r>
            <a:endParaRPr sz="2000">
              <a:solidFill>
                <a:srgbClr val="000000"/>
              </a:solidFill>
            </a:endParaRPr>
          </a:p>
        </p:txBody>
      </p:sp>
      <p:sp>
        <p:nvSpPr>
          <p:cNvPr id="1578" name="Google Shape;1578;p204"/>
          <p:cNvSpPr txBox="1">
            <a:spLocks noGrp="1"/>
          </p:cNvSpPr>
          <p:nvPr>
            <p:ph type="ctrTitle"/>
          </p:nvPr>
        </p:nvSpPr>
        <p:spPr>
          <a:xfrm>
            <a:off x="2551100" y="135075"/>
            <a:ext cx="6277500" cy="4741500"/>
          </a:xfrm>
          <a:prstGeom prst="rect">
            <a:avLst/>
          </a:prstGeom>
        </p:spPr>
        <p:txBody>
          <a:bodyPr spcFirstLastPara="1" wrap="square" lIns="91425" tIns="91425" rIns="91425" bIns="91425" anchor="ctr" anchorCtr="0">
            <a:noAutofit/>
          </a:bodyPr>
          <a:lstStyle/>
          <a:p>
            <a:pPr marL="457200" marR="0" lvl="0" indent="-419100" algn="just" rtl="0">
              <a:lnSpc>
                <a:spcPct val="100000"/>
              </a:lnSpc>
              <a:spcBef>
                <a:spcPts val="0"/>
              </a:spcBef>
              <a:spcAft>
                <a:spcPts val="0"/>
              </a:spcAft>
              <a:buClr>
                <a:schemeClr val="accent2"/>
              </a:buClr>
              <a:buSzPts val="3000"/>
              <a:buAutoNum type="arabicPeriod"/>
            </a:pPr>
            <a:r>
              <a:rPr lang="en-GB" sz="3000">
                <a:solidFill>
                  <a:schemeClr val="accent2"/>
                </a:solidFill>
              </a:rPr>
              <a:t>User agency </a:t>
            </a:r>
            <a:endParaRPr sz="3000">
              <a:solidFill>
                <a:schemeClr val="accent2"/>
              </a:solidFill>
            </a:endParaRPr>
          </a:p>
          <a:p>
            <a:pPr marL="914400" lvl="0" indent="0" algn="just" rtl="0">
              <a:spcBef>
                <a:spcPts val="0"/>
              </a:spcBef>
              <a:spcAft>
                <a:spcPts val="0"/>
              </a:spcAft>
              <a:buNone/>
            </a:pPr>
            <a:r>
              <a:rPr lang="en-GB" sz="1200" b="0">
                <a:solidFill>
                  <a:srgbClr val="000000"/>
                </a:solidFill>
              </a:rPr>
              <a:t>The freedom and capacity to live or act in a defined world</a:t>
            </a:r>
            <a:endParaRPr sz="3000" b="0">
              <a:solidFill>
                <a:srgbClr val="000000"/>
              </a:solidFill>
            </a:endParaRPr>
          </a:p>
          <a:p>
            <a:pPr marL="457200" marR="0" lvl="0" indent="-419100" algn="just" rtl="0">
              <a:lnSpc>
                <a:spcPct val="100000"/>
              </a:lnSpc>
              <a:spcBef>
                <a:spcPts val="0"/>
              </a:spcBef>
              <a:spcAft>
                <a:spcPts val="0"/>
              </a:spcAft>
              <a:buClr>
                <a:schemeClr val="accent2"/>
              </a:buClr>
              <a:buSzPts val="3000"/>
              <a:buAutoNum type="arabicPeriod"/>
            </a:pPr>
            <a:r>
              <a:rPr lang="en-GB" sz="3000">
                <a:solidFill>
                  <a:schemeClr val="accent2"/>
                </a:solidFill>
              </a:rPr>
              <a:t>Immersiveness </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Compound experience of all assets</a:t>
            </a:r>
            <a:endParaRPr sz="3000" b="0">
              <a:solidFill>
                <a:srgbClr val="000000"/>
              </a:solidFill>
            </a:endParaRPr>
          </a:p>
          <a:p>
            <a:pPr marL="457200" marR="0" lvl="0" indent="-419100" algn="just" rtl="0">
              <a:lnSpc>
                <a:spcPct val="100000"/>
              </a:lnSpc>
              <a:spcBef>
                <a:spcPts val="0"/>
              </a:spcBef>
              <a:spcAft>
                <a:spcPts val="0"/>
              </a:spcAft>
              <a:buClr>
                <a:schemeClr val="accent2"/>
              </a:buClr>
              <a:buSzPts val="3000"/>
              <a:buAutoNum type="arabicPeriod"/>
            </a:pPr>
            <a:r>
              <a:rPr lang="en-GB" sz="3000">
                <a:solidFill>
                  <a:schemeClr val="accent2"/>
                </a:solidFill>
              </a:rPr>
              <a:t>Breaking of the ‘4th wall’ </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Users become part of the story</a:t>
            </a:r>
            <a:endParaRPr sz="3000" b="0">
              <a:solidFill>
                <a:srgbClr val="000000"/>
              </a:solidFill>
            </a:endParaRPr>
          </a:p>
          <a:p>
            <a:pPr marL="457200" marR="0" lvl="0" indent="-419100" algn="just" rtl="0">
              <a:lnSpc>
                <a:spcPct val="100000"/>
              </a:lnSpc>
              <a:spcBef>
                <a:spcPts val="0"/>
              </a:spcBef>
              <a:spcAft>
                <a:spcPts val="0"/>
              </a:spcAft>
              <a:buClr>
                <a:schemeClr val="accent2"/>
              </a:buClr>
              <a:buSzPts val="3000"/>
              <a:buAutoNum type="arabicPeriod"/>
            </a:pPr>
            <a:r>
              <a:rPr lang="en-GB" sz="3000">
                <a:solidFill>
                  <a:schemeClr val="accent2"/>
                </a:solidFill>
              </a:rPr>
              <a:t>Non-linearity </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Possibility to explore around</a:t>
            </a:r>
            <a:r>
              <a:rPr lang="en-GB" sz="1200">
                <a:solidFill>
                  <a:schemeClr val="accent2"/>
                </a:solidFill>
              </a:rPr>
              <a:t> </a:t>
            </a:r>
            <a:endParaRPr sz="3000">
              <a:solidFill>
                <a:schemeClr val="accent2"/>
              </a:solidFill>
            </a:endParaRPr>
          </a:p>
          <a:p>
            <a:pPr marL="457200" marR="0" lvl="0" indent="-419100" algn="just" rtl="0">
              <a:lnSpc>
                <a:spcPct val="100000"/>
              </a:lnSpc>
              <a:spcBef>
                <a:spcPts val="0"/>
              </a:spcBef>
              <a:spcAft>
                <a:spcPts val="0"/>
              </a:spcAft>
              <a:buClr>
                <a:schemeClr val="accent2"/>
              </a:buClr>
              <a:buSzPts val="3000"/>
              <a:buAutoNum type="arabicPeriod"/>
            </a:pPr>
            <a:r>
              <a:rPr lang="en-GB" sz="3000">
                <a:solidFill>
                  <a:schemeClr val="accent2"/>
                </a:solidFill>
              </a:rPr>
              <a:t>Gaming element</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Possibility to gamify the story</a:t>
            </a:r>
            <a:endParaRPr sz="3000">
              <a:solidFill>
                <a:schemeClr val="accent2"/>
              </a:solidFill>
            </a:endParaRPr>
          </a:p>
        </p:txBody>
      </p:sp>
      <p:cxnSp>
        <p:nvCxnSpPr>
          <p:cNvPr id="1579" name="Google Shape;1579;p20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9"/>
        <p:cNvGrpSpPr/>
        <p:nvPr/>
      </p:nvGrpSpPr>
      <p:grpSpPr>
        <a:xfrm>
          <a:off x="0" y="0"/>
          <a:ext cx="0" cy="0"/>
          <a:chOff x="0" y="0"/>
          <a:chExt cx="0" cy="0"/>
        </a:xfrm>
      </p:grpSpPr>
      <p:pic>
        <p:nvPicPr>
          <p:cNvPr id="230" name="Google Shape;230;p32" descr="from https://vimeo.com/48908599" title="Heider &amp; Simmel animation 1944 SD">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4"/>
        <p:cNvGrpSpPr/>
        <p:nvPr/>
      </p:nvGrpSpPr>
      <p:grpSpPr>
        <a:xfrm>
          <a:off x="0" y="0"/>
          <a:ext cx="0" cy="0"/>
          <a:chOff x="0" y="0"/>
          <a:chExt cx="0" cy="0"/>
        </a:xfrm>
      </p:grpSpPr>
      <p:sp>
        <p:nvSpPr>
          <p:cNvPr id="1585" name="Google Shape;1585;p205"/>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1"/>
              </a:rPr>
              <a:t>The Temple of No</a:t>
            </a:r>
            <a:endParaRPr sz="15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2"/>
              </a:rPr>
              <a:t>A Man Outside</a:t>
            </a:r>
            <a:endParaRPr sz="15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3"/>
              </a:rPr>
              <a:t>You are Standing at a Crossroads</a:t>
            </a:r>
            <a:endParaRPr sz="15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4"/>
              </a:rPr>
              <a:t>With Those We Love Alive</a:t>
            </a:r>
            <a:endParaRPr sz="30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5"/>
              </a:rPr>
              <a:t>The Relief of Impact</a:t>
            </a:r>
            <a:endParaRPr sz="3000" i="1">
              <a:solidFill>
                <a:schemeClr val="accent2"/>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6"/>
              </a:rPr>
              <a:t>Divide</a:t>
            </a:r>
            <a:endParaRPr sz="3000" i="1">
              <a:solidFill>
                <a:schemeClr val="accent2"/>
              </a:solidFill>
              <a:highlight>
                <a:schemeClr val="lt1"/>
              </a:highlight>
            </a:endParaRPr>
          </a:p>
        </p:txBody>
      </p:sp>
      <p:cxnSp>
        <p:nvCxnSpPr>
          <p:cNvPr id="1586" name="Google Shape;1586;p20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588" name="Google Shape;1588;p20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20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Great </a:t>
            </a:r>
            <a:endParaRPr sz="2000">
              <a:solidFill>
                <a:srgbClr val="000000"/>
              </a:solidFill>
            </a:endParaRPr>
          </a:p>
          <a:p>
            <a:pPr marL="0" lvl="0" indent="0" algn="l" rtl="0">
              <a:spcBef>
                <a:spcPts val="0"/>
              </a:spcBef>
              <a:spcAft>
                <a:spcPts val="0"/>
              </a:spcAft>
              <a:buNone/>
            </a:pPr>
            <a:r>
              <a:rPr lang="en-GB" sz="2000">
                <a:solidFill>
                  <a:srgbClr val="000000"/>
                </a:solidFill>
              </a:rPr>
              <a:t>Examples</a:t>
            </a:r>
            <a:endParaRPr sz="2000">
              <a:solidFill>
                <a:srgbClr val="000000"/>
              </a:solidFill>
            </a:endParaRPr>
          </a:p>
        </p:txBody>
      </p:sp>
      <p:pic>
        <p:nvPicPr>
          <p:cNvPr id="1590" name="Google Shape;1590;p205"/>
          <p:cNvPicPr preferRelativeResize="0"/>
          <p:nvPr/>
        </p:nvPicPr>
        <p:blipFill>
          <a:blip r:embed="rId7"/>
          <a:stretch>
            <a:fillRect/>
          </a:stretch>
        </p:blipFill>
        <p:spPr>
          <a:xfrm>
            <a:off x="715775" y="2005800"/>
            <a:ext cx="1132050" cy="1132050"/>
          </a:xfrm>
          <a:prstGeom prst="rect">
            <a:avLst/>
          </a:prstGeom>
          <a:noFill/>
          <a:ln>
            <a:noFill/>
          </a:ln>
        </p:spPr>
      </p:pic>
      <p:sp>
        <p:nvSpPr>
          <p:cNvPr id="1591" name="Google Shape;1591;p205"/>
          <p:cNvSpPr txBox="1"/>
          <p:nvPr/>
        </p:nvSpPr>
        <p:spPr>
          <a:xfrm>
            <a:off x="492500" y="3165750"/>
            <a:ext cx="15786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u="sng">
                <a:solidFill>
                  <a:schemeClr val="hlink"/>
                </a:solidFill>
                <a:latin typeface="Lato" panose="020F0502020204030203"/>
                <a:ea typeface="Lato" panose="020F0502020204030203"/>
                <a:cs typeface="Lato" panose="020F0502020204030203"/>
                <a:sym typeface="Lato" panose="020F0502020204030203"/>
                <a:hlinkClick r:id="rId8"/>
              </a:rPr>
              <a:t>https://twinery.org/</a:t>
            </a:r>
            <a:endParaRPr sz="1000">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endParaRPr sz="1000">
              <a:latin typeface="Lato" panose="020F0502020204030203"/>
              <a:ea typeface="Lato" panose="020F0502020204030203"/>
              <a:cs typeface="Lato" panose="020F0502020204030203"/>
              <a:sym typeface="Lato" panose="020F0502020204030203"/>
            </a:endParaRPr>
          </a:p>
        </p:txBody>
      </p:sp>
    </p:spTree>
  </p:cSld>
  <p:clrMapOvr>
    <a:masterClrMapping/>
  </p:clrMapOvr>
  <p:transition spd="med">
    <p:fade/>
  </p:transition>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5"/>
        <p:cNvGrpSpPr/>
        <p:nvPr/>
      </p:nvGrpSpPr>
      <p:grpSpPr>
        <a:xfrm>
          <a:off x="0" y="0"/>
          <a:ext cx="0" cy="0"/>
          <a:chOff x="0" y="0"/>
          <a:chExt cx="0" cy="0"/>
        </a:xfrm>
      </p:grpSpPr>
      <p:sp>
        <p:nvSpPr>
          <p:cNvPr id="1596" name="Google Shape;1596;p20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20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Student’s</a:t>
            </a:r>
            <a:endParaRPr sz="2000">
              <a:solidFill>
                <a:srgbClr val="000000"/>
              </a:solidFill>
            </a:endParaRPr>
          </a:p>
          <a:p>
            <a:pPr marL="0" lvl="0" indent="0" algn="l" rtl="0">
              <a:spcBef>
                <a:spcPts val="0"/>
              </a:spcBef>
              <a:spcAft>
                <a:spcPts val="0"/>
              </a:spcAft>
              <a:buNone/>
            </a:pPr>
            <a:r>
              <a:rPr lang="en-GB" sz="2000">
                <a:solidFill>
                  <a:srgbClr val="000000"/>
                </a:solidFill>
              </a:rPr>
              <a:t>Works</a:t>
            </a:r>
            <a:endParaRPr sz="2000">
              <a:solidFill>
                <a:srgbClr val="000000"/>
              </a:solidFill>
            </a:endParaRPr>
          </a:p>
        </p:txBody>
      </p:sp>
      <p:sp>
        <p:nvSpPr>
          <p:cNvPr id="1598" name="Google Shape;1598;p206"/>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4"/>
                </a:solidFill>
                <a:highlight>
                  <a:schemeClr val="lt1"/>
                </a:highlight>
                <a:uFill>
                  <a:noFill/>
                </a:uFill>
                <a:hlinkClick r:id="rId1"/>
              </a:rPr>
              <a:t>The Bakers Inn</a:t>
            </a:r>
            <a:endParaRPr sz="30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endParaRPr sz="15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4"/>
                </a:solidFill>
                <a:highlight>
                  <a:schemeClr val="lt1"/>
                </a:highlight>
                <a:uFill>
                  <a:noFill/>
                </a:uFill>
                <a:hlinkClick r:id="rId2"/>
              </a:rPr>
              <a:t>Little Red Riding Hood</a:t>
            </a:r>
            <a:endParaRPr sz="30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endParaRPr sz="1500" i="1">
              <a:solidFill>
                <a:schemeClr val="accent4"/>
              </a:solidFill>
              <a:highlight>
                <a:schemeClr val="lt1"/>
              </a:highlight>
            </a:endParaRPr>
          </a:p>
          <a:p>
            <a:pPr marL="0" marR="0" lvl="0" indent="0" algn="l" rtl="0">
              <a:lnSpc>
                <a:spcPct val="100000"/>
              </a:lnSpc>
              <a:spcBef>
                <a:spcPts val="0"/>
              </a:spcBef>
              <a:spcAft>
                <a:spcPts val="0"/>
              </a:spcAft>
              <a:buClr>
                <a:schemeClr val="dk2"/>
              </a:buClr>
              <a:buSzPts val="1100"/>
              <a:buFont typeface="Arial" panose="020B0604020202020204"/>
              <a:buNone/>
            </a:pPr>
            <a:r>
              <a:rPr lang="en-GB" sz="3000" i="1">
                <a:solidFill>
                  <a:schemeClr val="accent4"/>
                </a:solidFill>
                <a:highlight>
                  <a:schemeClr val="lt1"/>
                </a:highlight>
                <a:uFill>
                  <a:noFill/>
                </a:uFill>
                <a:hlinkClick r:id="rId3"/>
              </a:rPr>
              <a:t>Alice in Wonderland</a:t>
            </a:r>
            <a:endParaRPr sz="3000" i="1">
              <a:solidFill>
                <a:schemeClr val="accent2"/>
              </a:solidFill>
              <a:highlight>
                <a:schemeClr val="lt1"/>
              </a:highlight>
            </a:endParaRPr>
          </a:p>
        </p:txBody>
      </p:sp>
      <p:cxnSp>
        <p:nvCxnSpPr>
          <p:cNvPr id="1599" name="Google Shape;1599;p20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1601" name="Google Shape;1601;p206"/>
          <p:cNvPicPr preferRelativeResize="0"/>
          <p:nvPr/>
        </p:nvPicPr>
        <p:blipFill>
          <a:blip r:embed="rId4"/>
          <a:stretch>
            <a:fillRect/>
          </a:stretch>
        </p:blipFill>
        <p:spPr>
          <a:xfrm>
            <a:off x="715775" y="2005800"/>
            <a:ext cx="1132050" cy="1132050"/>
          </a:xfrm>
          <a:prstGeom prst="rect">
            <a:avLst/>
          </a:prstGeom>
          <a:noFill/>
          <a:ln>
            <a:noFill/>
          </a:ln>
        </p:spPr>
      </p:pic>
      <p:sp>
        <p:nvSpPr>
          <p:cNvPr id="1602" name="Google Shape;1602;p206"/>
          <p:cNvSpPr txBox="1"/>
          <p:nvPr/>
        </p:nvSpPr>
        <p:spPr>
          <a:xfrm>
            <a:off x="492500" y="3165750"/>
            <a:ext cx="15786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u="sng">
                <a:solidFill>
                  <a:schemeClr val="hlink"/>
                </a:solidFill>
                <a:latin typeface="Lato" panose="020F0502020204030203"/>
                <a:ea typeface="Lato" panose="020F0502020204030203"/>
                <a:cs typeface="Lato" panose="020F0502020204030203"/>
                <a:sym typeface="Lato" panose="020F0502020204030203"/>
                <a:hlinkClick r:id="rId5"/>
              </a:rPr>
              <a:t>https://twinery.org/</a:t>
            </a:r>
            <a:endParaRPr sz="1000">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endParaRPr sz="1000">
              <a:latin typeface="Lato" panose="020F0502020204030203"/>
              <a:ea typeface="Lato" panose="020F0502020204030203"/>
              <a:cs typeface="Lato" panose="020F0502020204030203"/>
              <a:sym typeface="Lato" panose="020F0502020204030203"/>
            </a:endParaRPr>
          </a:p>
        </p:txBody>
      </p:sp>
    </p:spTree>
  </p:cSld>
  <p:clrMapOvr>
    <a:masterClrMapping/>
  </p:clrMapOvr>
  <p:transition spd="med">
    <p:fade/>
  </p:transition>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6"/>
        <p:cNvGrpSpPr/>
        <p:nvPr/>
      </p:nvGrpSpPr>
      <p:grpSpPr>
        <a:xfrm>
          <a:off x="0" y="0"/>
          <a:ext cx="0" cy="0"/>
          <a:chOff x="0" y="0"/>
          <a:chExt cx="0" cy="0"/>
        </a:xfrm>
      </p:grpSpPr>
      <p:cxnSp>
        <p:nvCxnSpPr>
          <p:cNvPr id="1607" name="Google Shape;1607;p20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207"/>
          <p:cNvSpPr txBox="1">
            <a:spLocks noGrp="1"/>
          </p:cNvSpPr>
          <p:nvPr>
            <p:ph type="ctrTitle"/>
          </p:nvPr>
        </p:nvSpPr>
        <p:spPr>
          <a:xfrm>
            <a:off x="364700" y="2464450"/>
            <a:ext cx="1834200" cy="24120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700" b="0" u="sng">
                <a:solidFill>
                  <a:schemeClr val="hlink"/>
                </a:solidFill>
                <a:hlinkClick r:id="rId1"/>
              </a:rPr>
              <a:t>https://youtu.be/iKFZhIHD7Xk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2"/>
              </a:rPr>
              <a:t>https://twinery.org/wiki/twine2:guide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3"/>
              </a:rPr>
              <a:t>http://www.adamhammond.com/twineguide/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4"/>
              </a:rPr>
              <a:t>https://damonwakes.wordpress.com/twine-for-beginners/</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5"/>
              </a:rPr>
              <a:t>https://seriousplaylab.com/courses/3610b/new-media-resources/twine-2-0/</a:t>
            </a:r>
            <a:r>
              <a:rPr lang="en-GB" sz="700" b="0" u="sng">
                <a:solidFill>
                  <a:schemeClr val="hlink"/>
                </a:solidFill>
              </a:rPr>
              <a:t> </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6"/>
              </a:rPr>
              <a:t>https://twine2.neocities.org/</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7"/>
              </a:rPr>
              <a:t>https://diglibarts.whittier.edu/tutorial-basic-html-coding-for-twine/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8"/>
              </a:rPr>
              <a:t>http://liverpoolcodeclub.org/projects/twine/</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rPr>
              <a:t>https://itch.io/</a:t>
            </a:r>
            <a:endParaRPr sz="800" b="0" i="1" u="sng">
              <a:solidFill>
                <a:srgbClr val="000000"/>
              </a:solidFill>
            </a:endParaRPr>
          </a:p>
          <a:p>
            <a:pPr marL="0" lvl="0" indent="0" algn="l" rtl="0">
              <a:spcBef>
                <a:spcPts val="0"/>
              </a:spcBef>
              <a:spcAft>
                <a:spcPts val="0"/>
              </a:spcAft>
              <a:buNone/>
            </a:pPr>
            <a:endParaRPr sz="1000" b="0" i="1" u="sng">
              <a:solidFill>
                <a:srgbClr val="000000"/>
              </a:solidFill>
            </a:endParaRPr>
          </a:p>
          <a:p>
            <a:pPr marL="0" lvl="0" indent="0" algn="l" rtl="0">
              <a:spcBef>
                <a:spcPts val="0"/>
              </a:spcBef>
              <a:spcAft>
                <a:spcPts val="0"/>
              </a:spcAft>
              <a:buNone/>
            </a:pPr>
            <a:endParaRPr sz="1000" b="0" i="1" u="sng">
              <a:solidFill>
                <a:srgbClr val="000000"/>
              </a:solidFill>
            </a:endParaRPr>
          </a:p>
          <a:p>
            <a:pPr marL="0" lvl="0" indent="0" algn="l" rtl="0">
              <a:spcBef>
                <a:spcPts val="0"/>
              </a:spcBef>
              <a:spcAft>
                <a:spcPts val="0"/>
              </a:spcAft>
              <a:buNone/>
            </a:pPr>
            <a:endParaRPr sz="1000" b="0">
              <a:solidFill>
                <a:srgbClr val="000000"/>
              </a:solidFill>
            </a:endParaRPr>
          </a:p>
          <a:p>
            <a:pPr marL="0" lvl="0" indent="0" algn="l" rtl="0">
              <a:spcBef>
                <a:spcPts val="0"/>
              </a:spcBef>
              <a:spcAft>
                <a:spcPts val="0"/>
              </a:spcAft>
              <a:buNone/>
            </a:pPr>
            <a:endParaRPr sz="1000" b="0">
              <a:solidFill>
                <a:srgbClr val="000000"/>
              </a:solidFill>
            </a:endParaRPr>
          </a:p>
        </p:txBody>
      </p:sp>
      <p:pic>
        <p:nvPicPr>
          <p:cNvPr id="1609" name="Google Shape;1609;p207"/>
          <p:cNvPicPr preferRelativeResize="0"/>
          <p:nvPr/>
        </p:nvPicPr>
        <p:blipFill>
          <a:blip r:embed="rId9"/>
          <a:stretch>
            <a:fillRect/>
          </a:stretch>
        </p:blipFill>
        <p:spPr>
          <a:xfrm>
            <a:off x="715775" y="570425"/>
            <a:ext cx="1132050" cy="1132050"/>
          </a:xfrm>
          <a:prstGeom prst="rect">
            <a:avLst/>
          </a:prstGeom>
          <a:noFill/>
          <a:ln>
            <a:noFill/>
          </a:ln>
        </p:spPr>
      </p:pic>
      <p:sp>
        <p:nvSpPr>
          <p:cNvPr id="1610" name="Google Shape;1610;p207"/>
          <p:cNvSpPr txBox="1"/>
          <p:nvPr/>
        </p:nvSpPr>
        <p:spPr>
          <a:xfrm>
            <a:off x="492500" y="1730375"/>
            <a:ext cx="15786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u="sng">
                <a:solidFill>
                  <a:schemeClr val="hlink"/>
                </a:solidFill>
                <a:latin typeface="Lato" panose="020F0502020204030203"/>
                <a:ea typeface="Lato" panose="020F0502020204030203"/>
                <a:cs typeface="Lato" panose="020F0502020204030203"/>
                <a:sym typeface="Lato" panose="020F0502020204030203"/>
                <a:hlinkClick r:id="rId10"/>
              </a:rPr>
              <a:t>https://twinery.org/</a:t>
            </a:r>
            <a:endParaRPr sz="1000">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endParaRPr sz="1000">
              <a:latin typeface="Lato" panose="020F0502020204030203"/>
              <a:ea typeface="Lato" panose="020F0502020204030203"/>
              <a:cs typeface="Lato" panose="020F0502020204030203"/>
              <a:sym typeface="Lato" panose="020F0502020204030203"/>
            </a:endParaRPr>
          </a:p>
        </p:txBody>
      </p:sp>
      <p:pic>
        <p:nvPicPr>
          <p:cNvPr id="1611" name="Google Shape;1611;p207" descr="Twine is a free online software tool that allows you to create non linear text based stories/ games.&#10;&#10;The following series of twine 2 tutorials will be using twine 2.1, more specifically twine 2.1.3, this is a beginners guide to help you with the basics of twine 2 software using css code, html, JavaScript, story stylesheet, default Harlowe 2.0.1, Harlowe 1.2.4, twine 2.0 variables, codes, text input." title="Twine 2.0 - Introduction / Tutorial #1">
            <a:hlinkClick r:id="rId11"/>
          </p:cNvPr>
          <p:cNvPicPr preferRelativeResize="0"/>
          <p:nvPr/>
        </p:nvPicPr>
        <p:blipFill>
          <a:blip r:embed="rId12"/>
          <a:stretch>
            <a:fillRect/>
          </a:stretch>
        </p:blipFill>
        <p:spPr>
          <a:xfrm>
            <a:off x="2678900" y="857250"/>
            <a:ext cx="6465100" cy="34290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1"/>
                                        </p:tgtEl>
                                        <p:attrNameLst>
                                          <p:attrName>style.visibility</p:attrName>
                                        </p:attrNameLst>
                                      </p:cBhvr>
                                      <p:to>
                                        <p:strVal val="visible"/>
                                      </p:to>
                                    </p:set>
                                    <p:animEffect transition="in" filter="fade">
                                      <p:cBhvr>
                                        <p:cTn id="7" dur="1000"/>
                                        <p:tgtEl>
                                          <p:spTgt spid="1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5"/>
        <p:cNvGrpSpPr/>
        <p:nvPr/>
      </p:nvGrpSpPr>
      <p:grpSpPr>
        <a:xfrm>
          <a:off x="0" y="0"/>
          <a:ext cx="0" cy="0"/>
          <a:chOff x="0" y="0"/>
          <a:chExt cx="0" cy="0"/>
        </a:xfrm>
      </p:grpSpPr>
      <p:sp>
        <p:nvSpPr>
          <p:cNvPr id="1616" name="Google Shape;1616;p208"/>
          <p:cNvSpPr/>
          <p:nvPr/>
        </p:nvSpPr>
        <p:spPr>
          <a:xfrm>
            <a:off x="1045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208"/>
          <p:cNvSpPr txBox="1">
            <a:spLocks noGrp="1"/>
          </p:cNvSpPr>
          <p:nvPr>
            <p:ph type="ctrTitle"/>
          </p:nvPr>
        </p:nvSpPr>
        <p:spPr>
          <a:xfrm>
            <a:off x="19547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Basic Twine Practice</a:t>
            </a:r>
            <a:endParaRPr sz="3600">
              <a:solidFill>
                <a:srgbClr val="000000"/>
              </a:solidFill>
            </a:endParaRPr>
          </a:p>
        </p:txBody>
      </p:sp>
    </p:spTree>
  </p:cSld>
  <p:clrMapOvr>
    <a:masterClrMapping/>
  </p:clrMapOvr>
  <p:transition spd="slow">
    <p:fade/>
  </p:transition>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2"/>
        <p:cNvGrpSpPr/>
        <p:nvPr/>
      </p:nvGrpSpPr>
      <p:grpSpPr>
        <a:xfrm>
          <a:off x="0" y="0"/>
          <a:ext cx="0" cy="0"/>
          <a:chOff x="0" y="0"/>
          <a:chExt cx="0" cy="0"/>
        </a:xfrm>
      </p:grpSpPr>
      <p:sp>
        <p:nvSpPr>
          <p:cNvPr id="1623" name="Google Shape;1623;p209"/>
          <p:cNvSpPr txBox="1">
            <a:spLocks noGrp="1"/>
          </p:cNvSpPr>
          <p:nvPr>
            <p:ph type="ctrTitle"/>
          </p:nvPr>
        </p:nvSpPr>
        <p:spPr>
          <a:xfrm>
            <a:off x="364700" y="267000"/>
            <a:ext cx="1834200" cy="315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Hiding the sidebar</a:t>
            </a:r>
            <a:endParaRPr sz="1600">
              <a:solidFill>
                <a:srgbClr val="FF0000"/>
              </a:solidFill>
            </a:endParaRPr>
          </a:p>
        </p:txBody>
      </p:sp>
      <p:sp>
        <p:nvSpPr>
          <p:cNvPr id="1624" name="Google Shape;1624;p209"/>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Tw-sidebar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visibility: hidden</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25" name="Google Shape;1625;p20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209"/>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0"/>
        <p:cNvGrpSpPr/>
        <p:nvPr/>
      </p:nvGrpSpPr>
      <p:grpSpPr>
        <a:xfrm>
          <a:off x="0" y="0"/>
          <a:ext cx="0" cy="0"/>
          <a:chOff x="0" y="0"/>
          <a:chExt cx="0" cy="0"/>
        </a:xfrm>
      </p:grpSpPr>
      <p:sp>
        <p:nvSpPr>
          <p:cNvPr id="1631" name="Google Shape;1631;p210"/>
          <p:cNvSpPr txBox="1">
            <a:spLocks noGrp="1"/>
          </p:cNvSpPr>
          <p:nvPr>
            <p:ph type="ctrTitle"/>
          </p:nvPr>
        </p:nvSpPr>
        <p:spPr>
          <a:xfrm>
            <a:off x="364700" y="267000"/>
            <a:ext cx="1834200" cy="315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Background color</a:t>
            </a: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r>
              <a:rPr lang="en-GB" sz="1600" u="sng">
                <a:solidFill>
                  <a:schemeClr val="hlink"/>
                </a:solidFill>
                <a:hlinkClick r:id="rId1"/>
              </a:rPr>
              <a:t>https://htmlcolorcodes.com/</a:t>
            </a:r>
            <a:endParaRPr sz="1600">
              <a:solidFill>
                <a:srgbClr val="FF0000"/>
              </a:solidFill>
            </a:endParaRPr>
          </a:p>
          <a:p>
            <a:pPr marL="0" lvl="0" indent="0" algn="r" rtl="0">
              <a:spcBef>
                <a:spcPts val="0"/>
              </a:spcBef>
              <a:spcAft>
                <a:spcPts val="0"/>
              </a:spcAft>
              <a:buNone/>
            </a:pPr>
            <a:endParaRPr sz="1600">
              <a:solidFill>
                <a:srgbClr val="FF0000"/>
              </a:solidFill>
            </a:endParaRPr>
          </a:p>
        </p:txBody>
      </p:sp>
      <p:sp>
        <p:nvSpPr>
          <p:cNvPr id="1632" name="Google Shape;1632;p210"/>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background-color: #FF0000;</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33" name="Google Shape;1633;p21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34" name="Google Shape;1634;p210"/>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8"/>
        <p:cNvGrpSpPr/>
        <p:nvPr/>
      </p:nvGrpSpPr>
      <p:grpSpPr>
        <a:xfrm>
          <a:off x="0" y="0"/>
          <a:ext cx="0" cy="0"/>
          <a:chOff x="0" y="0"/>
          <a:chExt cx="0" cy="0"/>
        </a:xfrm>
      </p:grpSpPr>
      <p:sp>
        <p:nvSpPr>
          <p:cNvPr id="1639" name="Google Shape;1639;p211"/>
          <p:cNvSpPr txBox="1">
            <a:spLocks noGrp="1"/>
          </p:cNvSpPr>
          <p:nvPr>
            <p:ph type="ctrTitle"/>
          </p:nvPr>
        </p:nvSpPr>
        <p:spPr>
          <a:xfrm>
            <a:off x="364700" y="267000"/>
            <a:ext cx="1834200" cy="315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Background color + </a:t>
            </a:r>
            <a:endParaRPr sz="1600">
              <a:solidFill>
                <a:srgbClr val="FF0000"/>
              </a:solidFill>
            </a:endParaRPr>
          </a:p>
          <a:p>
            <a:pPr marL="0" lvl="0" indent="0" algn="r" rtl="0">
              <a:spcBef>
                <a:spcPts val="0"/>
              </a:spcBef>
              <a:spcAft>
                <a:spcPts val="0"/>
              </a:spcAft>
              <a:buNone/>
            </a:pPr>
            <a:r>
              <a:rPr lang="en-GB" sz="1600">
                <a:solidFill>
                  <a:srgbClr val="FF0000"/>
                </a:solidFill>
              </a:rPr>
              <a:t>Text color</a:t>
            </a:r>
            <a:endParaRPr sz="1600">
              <a:solidFill>
                <a:srgbClr val="FF0000"/>
              </a:solidFill>
            </a:endParaRPr>
          </a:p>
        </p:txBody>
      </p:sp>
      <p:sp>
        <p:nvSpPr>
          <p:cNvPr id="1640" name="Google Shape;1640;p211"/>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 yellow;</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 black;</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marR="0" lvl="0" indent="0" algn="just" rtl="0">
              <a:lnSpc>
                <a:spcPct val="100000"/>
              </a:lnSpc>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41" name="Google Shape;1641;p21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42" name="Google Shape;1642;p211"/>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6"/>
        <p:cNvGrpSpPr/>
        <p:nvPr/>
      </p:nvGrpSpPr>
      <p:grpSpPr>
        <a:xfrm>
          <a:off x="0" y="0"/>
          <a:ext cx="0" cy="0"/>
          <a:chOff x="0" y="0"/>
          <a:chExt cx="0" cy="0"/>
        </a:xfrm>
      </p:grpSpPr>
      <p:sp>
        <p:nvSpPr>
          <p:cNvPr id="1647" name="Google Shape;1647;p212"/>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Changing text alignment</a:t>
            </a:r>
            <a:endParaRPr sz="1600">
              <a:solidFill>
                <a:srgbClr val="FF0000"/>
              </a:solidFill>
            </a:endParaRPr>
          </a:p>
        </p:txBody>
      </p:sp>
      <p:sp>
        <p:nvSpPr>
          <p:cNvPr id="1648" name="Google Shape;1648;p212"/>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text-align: center;</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49" name="Google Shape;1649;p21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50" name="Google Shape;1650;p212"/>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4"/>
        <p:cNvGrpSpPr/>
        <p:nvPr/>
      </p:nvGrpSpPr>
      <p:grpSpPr>
        <a:xfrm>
          <a:off x="0" y="0"/>
          <a:ext cx="0" cy="0"/>
          <a:chOff x="0" y="0"/>
          <a:chExt cx="0" cy="0"/>
        </a:xfrm>
      </p:grpSpPr>
      <p:sp>
        <p:nvSpPr>
          <p:cNvPr id="1655" name="Google Shape;1655;p213"/>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Changing font</a:t>
            </a:r>
            <a:endParaRPr sz="1600">
              <a:solidFill>
                <a:srgbClr val="FF0000"/>
              </a:solidFill>
            </a:endParaRPr>
          </a:p>
        </p:txBody>
      </p:sp>
      <p:sp>
        <p:nvSpPr>
          <p:cNvPr id="1656" name="Google Shape;1656;p213"/>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23px;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font-family: '</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Quicksand</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sans-serif;</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 white;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line-height: 1.8;</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57" name="Google Shape;1657;p21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58" name="Google Shape;1658;p213"/>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2"/>
        <p:cNvGrpSpPr/>
        <p:nvPr/>
      </p:nvGrpSpPr>
      <p:grpSpPr>
        <a:xfrm>
          <a:off x="0" y="0"/>
          <a:ext cx="0" cy="0"/>
          <a:chOff x="0" y="0"/>
          <a:chExt cx="0" cy="0"/>
        </a:xfrm>
      </p:grpSpPr>
      <p:sp>
        <p:nvSpPr>
          <p:cNvPr id="1663" name="Google Shape;1663;p214"/>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Google fonts</a:t>
            </a:r>
            <a:endParaRPr sz="1600">
              <a:solidFill>
                <a:srgbClr val="FF0000"/>
              </a:solidFill>
            </a:endParaRPr>
          </a:p>
        </p:txBody>
      </p:sp>
      <p:sp>
        <p:nvSpPr>
          <p:cNvPr id="1664" name="Google Shape;1664;p214"/>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500" b="0">
                <a:solidFill>
                  <a:schemeClr val="dk2"/>
                </a:solidFill>
                <a:uFill>
                  <a:noFill/>
                </a:uFill>
                <a:latin typeface="Roboto Mono" panose="00000009000000000000"/>
                <a:ea typeface="Roboto Mono" panose="00000009000000000000"/>
                <a:cs typeface="Roboto Mono" panose="00000009000000000000"/>
                <a:sym typeface="Roboto Mono" panose="00000009000000000000"/>
                <a:hlinkClick r:id="rId1"/>
              </a:rPr>
              <a:t>@import</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1500" b="0">
                <a:solidFill>
                  <a:schemeClr val="dk2"/>
                </a:solidFill>
                <a:uFill>
                  <a:noFill/>
                </a:uFill>
                <a:latin typeface="Roboto Mono" panose="00000009000000000000"/>
                <a:ea typeface="Roboto Mono" panose="00000009000000000000"/>
                <a:cs typeface="Roboto Mono" panose="00000009000000000000"/>
                <a:sym typeface="Roboto Mono" panose="00000009000000000000"/>
                <a:hlinkClick r:id="rId2"/>
              </a:rPr>
              <a:t>https://fonts.googleapis.com/css?family=</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Quicksand</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23px;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font-family: '</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Quicksand</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sans-serif;</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 white;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line-height: 1.8;</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65" name="Google Shape;1665;p21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66" name="Google Shape;1666;p214"/>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sp>
        <p:nvSpPr>
          <p:cNvPr id="80" name="Google Shape;80;p1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4"/>
          <p:cNvSpPr txBox="1">
            <a:spLocks noGrp="1"/>
          </p:cNvSpPr>
          <p:nvPr>
            <p:ph type="ctrTitle"/>
          </p:nvPr>
        </p:nvSpPr>
        <p:spPr>
          <a:xfrm>
            <a:off x="364700" y="462450"/>
            <a:ext cx="1271400" cy="32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Session</a:t>
            </a:r>
            <a:endParaRPr sz="2000">
              <a:solidFill>
                <a:srgbClr val="000000"/>
              </a:solidFill>
            </a:endParaRPr>
          </a:p>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Plan</a:t>
            </a:r>
            <a:endParaRPr sz="2000">
              <a:solidFill>
                <a:srgbClr val="000000"/>
              </a:solidFill>
            </a:endParaRPr>
          </a:p>
        </p:txBody>
      </p:sp>
      <p:sp>
        <p:nvSpPr>
          <p:cNvPr id="82" name="Google Shape;82;p14"/>
          <p:cNvSpPr txBox="1">
            <a:spLocks noGrp="1"/>
          </p:cNvSpPr>
          <p:nvPr>
            <p:ph type="ctrTitle"/>
          </p:nvPr>
        </p:nvSpPr>
        <p:spPr>
          <a:xfrm>
            <a:off x="2284950" y="267075"/>
            <a:ext cx="6543900" cy="4609500"/>
          </a:xfrm>
          <a:prstGeom prst="rect">
            <a:avLst/>
          </a:prstGeom>
        </p:spPr>
        <p:txBody>
          <a:bodyPr spcFirstLastPara="1" wrap="square" lIns="91425" tIns="91425" rIns="91425" bIns="91425" anchor="ctr" anchorCtr="0">
            <a:noAutofit/>
          </a:bodyPr>
          <a:lstStyle/>
          <a:p>
            <a:pPr marL="457200" lvl="0" indent="-311150" algn="just" rtl="0">
              <a:lnSpc>
                <a:spcPct val="110000"/>
              </a:lnSpc>
              <a:spcBef>
                <a:spcPts val="1800"/>
              </a:spcBef>
              <a:spcAft>
                <a:spcPts val="0"/>
              </a:spcAft>
              <a:buClr>
                <a:srgbClr val="333333"/>
              </a:buClr>
              <a:buSzPts val="1300"/>
              <a:buAutoNum type="arabicPeriod"/>
            </a:pPr>
            <a:r>
              <a:rPr lang="en-GB" sz="1300" b="0" u="sng">
                <a:solidFill>
                  <a:schemeClr val="hlink"/>
                </a:solidFill>
                <a:hlinkClick r:id="rId1" action="ppaction://hlinksldjump"/>
              </a:rPr>
              <a:t>Welcome, Handbook &amp; Assessments</a:t>
            </a:r>
            <a:r>
              <a:rPr lang="en-GB" sz="1300" b="0">
                <a:solidFill>
                  <a:srgbClr val="000000"/>
                </a:solidFill>
              </a:rPr>
              <a:t> | SWAY Portfolio</a:t>
            </a:r>
            <a:br>
              <a:rPr lang="en-GB" sz="1300" b="0">
                <a:solidFill>
                  <a:srgbClr val="000000"/>
                </a:solidFill>
              </a:rPr>
            </a:br>
            <a:r>
              <a:rPr lang="en-GB" sz="1300" b="0" u="sng">
                <a:solidFill>
                  <a:schemeClr val="hlink"/>
                </a:solidFill>
                <a:hlinkClick r:id="rId2" action="ppaction://hlinksldjump"/>
              </a:rPr>
              <a:t>Origin of Storytelling</a:t>
            </a:r>
            <a:r>
              <a:rPr lang="en-GB" sz="1300" b="0">
                <a:solidFill>
                  <a:schemeClr val="dk2"/>
                </a:solidFill>
              </a:rPr>
              <a:t> | </a:t>
            </a:r>
            <a:r>
              <a:rPr lang="en-GB" sz="1300" b="0" u="sng">
                <a:solidFill>
                  <a:schemeClr val="hlink"/>
                </a:solidFill>
                <a:hlinkClick r:id="rId3" action="ppaction://hlinksldjump"/>
              </a:rPr>
              <a:t>Art of Storytelling</a:t>
            </a:r>
            <a:r>
              <a:rPr lang="en-GB" sz="1300" b="0">
                <a:solidFill>
                  <a:schemeClr val="dk2"/>
                </a:solidFill>
              </a:rPr>
              <a:t> | </a:t>
            </a:r>
            <a:r>
              <a:rPr lang="en-GB" sz="1300" b="0" u="sng">
                <a:solidFill>
                  <a:schemeClr val="hlink"/>
                </a:solidFill>
                <a:hlinkClick r:id="rId4" action="ppaction://hlinksldjump"/>
              </a:rPr>
              <a:t>Stories around us</a:t>
            </a:r>
            <a:endParaRPr sz="1300" b="0">
              <a:solidFill>
                <a:srgbClr val="000000"/>
              </a:solidFill>
            </a:endParaRPr>
          </a:p>
          <a:p>
            <a:pPr marL="457200" lvl="0" indent="-311150" algn="just" rtl="0">
              <a:lnSpc>
                <a:spcPct val="110000"/>
              </a:lnSpc>
              <a:spcBef>
                <a:spcPts val="0"/>
              </a:spcBef>
              <a:spcAft>
                <a:spcPts val="0"/>
              </a:spcAft>
              <a:buClr>
                <a:srgbClr val="333333"/>
              </a:buClr>
              <a:buSzPts val="1300"/>
              <a:buAutoNum type="arabicPeriod"/>
            </a:pPr>
            <a:r>
              <a:rPr lang="en-GB" sz="1300" b="0" u="sng">
                <a:solidFill>
                  <a:schemeClr val="hlink"/>
                </a:solidFill>
                <a:hlinkClick r:id="rId5" action="ppaction://hlinksldjump"/>
              </a:rPr>
              <a:t>Patterns in Stories</a:t>
            </a:r>
            <a:r>
              <a:rPr lang="en-GB" sz="1300" b="0">
                <a:solidFill>
                  <a:srgbClr val="000000"/>
                </a:solidFill>
              </a:rPr>
              <a:t> | </a:t>
            </a:r>
            <a:r>
              <a:rPr lang="en-GB" sz="1300" b="0" u="sng">
                <a:solidFill>
                  <a:schemeClr val="hlink"/>
                </a:solidFill>
                <a:hlinkClick r:id="rId6" action="ppaction://hlinksldjump"/>
              </a:rPr>
              <a:t>Commercial Storytelling</a:t>
            </a:r>
            <a:r>
              <a:rPr lang="en-GB" sz="1300" b="0">
                <a:solidFill>
                  <a:srgbClr val="000000"/>
                </a:solidFill>
              </a:rPr>
              <a:t> | </a:t>
            </a:r>
            <a:r>
              <a:rPr lang="en-GB" sz="1300" b="0" u="sng">
                <a:solidFill>
                  <a:schemeClr val="hlink"/>
                </a:solidFill>
                <a:hlinkClick r:id="rId7" action="ppaction://hlinksldjump"/>
              </a:rPr>
              <a:t>Digital Storytelling</a:t>
            </a:r>
            <a:r>
              <a:rPr lang="en-GB" sz="1300" b="0">
                <a:solidFill>
                  <a:srgbClr val="000000"/>
                </a:solidFill>
              </a:rPr>
              <a:t> </a:t>
            </a:r>
            <a:endParaRPr sz="1300" b="0">
              <a:solidFill>
                <a:srgbClr val="000000"/>
              </a:solidFill>
            </a:endParaRPr>
          </a:p>
          <a:p>
            <a:pPr marL="457200" lvl="0" indent="-311150" algn="just" rtl="0">
              <a:lnSpc>
                <a:spcPct val="110000"/>
              </a:lnSpc>
              <a:spcBef>
                <a:spcPts val="0"/>
              </a:spcBef>
              <a:spcAft>
                <a:spcPts val="0"/>
              </a:spcAft>
              <a:buClr>
                <a:srgbClr val="333333"/>
              </a:buClr>
              <a:buSzPts val="1300"/>
              <a:buAutoNum type="arabicPeriod"/>
            </a:pPr>
            <a:r>
              <a:rPr lang="en-GB" sz="1300" b="0" u="sng">
                <a:solidFill>
                  <a:schemeClr val="hlink"/>
                </a:solidFill>
                <a:hlinkClick r:id="rId8" action="ppaction://hlinksldjump"/>
              </a:rPr>
              <a:t>Intellectual Property</a:t>
            </a:r>
            <a:r>
              <a:rPr lang="en-GB" sz="1300" b="0">
                <a:solidFill>
                  <a:srgbClr val="333333"/>
                </a:solidFill>
              </a:rPr>
              <a:t> | </a:t>
            </a:r>
            <a:r>
              <a:rPr lang="en-GB" sz="1300" b="0" u="sng">
                <a:solidFill>
                  <a:schemeClr val="hlink"/>
                </a:solidFill>
                <a:hlinkClick r:id="rId9" action="ppaction://hlinksldjump"/>
              </a:rPr>
              <a:t>Digital Story Experience</a:t>
            </a:r>
            <a:r>
              <a:rPr lang="en-GB" sz="1300" b="0">
                <a:solidFill>
                  <a:srgbClr val="333333"/>
                </a:solidFill>
              </a:rPr>
              <a:t> </a:t>
            </a:r>
            <a:endParaRPr sz="1300" b="0">
              <a:solidFill>
                <a:srgbClr val="333333"/>
              </a:solidFill>
            </a:endParaRPr>
          </a:p>
          <a:p>
            <a:pPr marL="457200" lvl="0" indent="-311150" algn="just" rtl="0">
              <a:lnSpc>
                <a:spcPct val="110000"/>
              </a:lnSpc>
              <a:spcBef>
                <a:spcPts val="0"/>
              </a:spcBef>
              <a:spcAft>
                <a:spcPts val="0"/>
              </a:spcAft>
              <a:buClr>
                <a:srgbClr val="333333"/>
              </a:buClr>
              <a:buSzPts val="1300"/>
              <a:buAutoNum type="arabicPeriod"/>
            </a:pPr>
            <a:r>
              <a:rPr lang="en-GB" sz="1300" b="0">
                <a:solidFill>
                  <a:schemeClr val="dk2"/>
                </a:solidFill>
              </a:rPr>
              <a:t>Dev-Digital Story Experience | Sound Editing | Video Editing</a:t>
            </a:r>
            <a:endParaRPr sz="1300" b="0">
              <a:solidFill>
                <a:srgbClr val="000000"/>
              </a:solidFill>
            </a:endParaRPr>
          </a:p>
          <a:p>
            <a:pPr marL="457200" lvl="0" indent="-311150" algn="just" rtl="0">
              <a:lnSpc>
                <a:spcPct val="110000"/>
              </a:lnSpc>
              <a:spcBef>
                <a:spcPts val="0"/>
              </a:spcBef>
              <a:spcAft>
                <a:spcPts val="0"/>
              </a:spcAft>
              <a:buClr>
                <a:srgbClr val="333333"/>
              </a:buClr>
              <a:buSzPts val="1300"/>
              <a:buAutoNum type="arabicPeriod"/>
            </a:pPr>
            <a:r>
              <a:rPr lang="en-GB" sz="1300">
                <a:solidFill>
                  <a:schemeClr val="dk2"/>
                </a:solidFill>
              </a:rPr>
              <a:t>Showcase</a:t>
            </a:r>
            <a:r>
              <a:rPr lang="en-GB" sz="1300" b="0">
                <a:solidFill>
                  <a:schemeClr val="dk2"/>
                </a:solidFill>
              </a:rPr>
              <a:t> | Digital Story Experience</a:t>
            </a:r>
            <a:endParaRPr sz="1300" b="0">
              <a:solidFill>
                <a:schemeClr val="dk2"/>
              </a:solidFill>
            </a:endParaRPr>
          </a:p>
          <a:p>
            <a:pPr marL="457200" lvl="0" indent="-311150" algn="just" rtl="0">
              <a:lnSpc>
                <a:spcPct val="110000"/>
              </a:lnSpc>
              <a:spcBef>
                <a:spcPts val="0"/>
              </a:spcBef>
              <a:spcAft>
                <a:spcPts val="0"/>
              </a:spcAft>
              <a:buClr>
                <a:srgbClr val="333333"/>
              </a:buClr>
              <a:buSzPts val="1300"/>
              <a:buAutoNum type="arabicPeriod"/>
            </a:pPr>
            <a:r>
              <a:rPr lang="en-GB" sz="1300" b="0" u="sng">
                <a:solidFill>
                  <a:schemeClr val="hlink"/>
                </a:solidFill>
                <a:hlinkClick r:id="rId10" action="ppaction://hlinksldjump"/>
              </a:rPr>
              <a:t>Photography</a:t>
            </a:r>
            <a:r>
              <a:rPr lang="en-GB" sz="1300" b="0">
                <a:solidFill>
                  <a:schemeClr val="dk2"/>
                </a:solidFill>
              </a:rPr>
              <a:t> | </a:t>
            </a:r>
            <a:r>
              <a:rPr lang="en-GB" sz="1300" b="0" u="sng">
                <a:solidFill>
                  <a:schemeClr val="hlink"/>
                </a:solidFill>
                <a:hlinkClick r:id="rId11" action="ppaction://hlinksldjump"/>
              </a:rPr>
              <a:t>Videography</a:t>
            </a:r>
            <a:r>
              <a:rPr lang="en-GB" sz="1300" b="0">
                <a:solidFill>
                  <a:schemeClr val="dk2"/>
                </a:solidFill>
              </a:rPr>
              <a:t> | Intro-</a:t>
            </a:r>
            <a:r>
              <a:rPr lang="en-GB" sz="1300" b="0" u="sng">
                <a:solidFill>
                  <a:schemeClr val="hlink"/>
                </a:solidFill>
                <a:hlinkClick r:id="rId12" action="ppaction://hlinksldjump"/>
              </a:rPr>
              <a:t>Welcome to Bath Spa University</a:t>
            </a:r>
            <a:endParaRPr sz="1300" b="0">
              <a:solidFill>
                <a:schemeClr val="dk2"/>
              </a:solidFill>
            </a:endParaRPr>
          </a:p>
          <a:p>
            <a:pPr marL="457200" lvl="0" indent="-311150" algn="just" rtl="0">
              <a:lnSpc>
                <a:spcPct val="110000"/>
              </a:lnSpc>
              <a:spcBef>
                <a:spcPts val="0"/>
              </a:spcBef>
              <a:spcAft>
                <a:spcPts val="0"/>
              </a:spcAft>
              <a:buClr>
                <a:srgbClr val="333333"/>
              </a:buClr>
              <a:buSzPts val="1300"/>
              <a:buAutoNum type="arabicPeriod"/>
            </a:pPr>
            <a:r>
              <a:rPr lang="en-GB" sz="1300" b="0">
                <a:solidFill>
                  <a:schemeClr val="dk2"/>
                </a:solidFill>
              </a:rPr>
              <a:t>Sound Editing | Video Editing | Dev-Welcome to Bath Spa University</a:t>
            </a:r>
            <a:endParaRPr sz="1300" b="0">
              <a:solidFill>
                <a:schemeClr val="dk2"/>
              </a:solidFill>
            </a:endParaRPr>
          </a:p>
          <a:p>
            <a:pPr marL="457200" lvl="0" indent="-311150" algn="just" rtl="0">
              <a:lnSpc>
                <a:spcPct val="110000"/>
              </a:lnSpc>
              <a:spcBef>
                <a:spcPts val="0"/>
              </a:spcBef>
              <a:spcAft>
                <a:spcPts val="0"/>
              </a:spcAft>
              <a:buClr>
                <a:srgbClr val="333333"/>
              </a:buClr>
              <a:buSzPts val="1300"/>
              <a:buAutoNum type="arabicPeriod"/>
            </a:pPr>
            <a:r>
              <a:rPr lang="en-GB" sz="1300">
                <a:solidFill>
                  <a:schemeClr val="dk2"/>
                </a:solidFill>
              </a:rPr>
              <a:t>Showcase | </a:t>
            </a:r>
            <a:r>
              <a:rPr lang="en-GB" sz="1300" b="0">
                <a:solidFill>
                  <a:schemeClr val="dk2"/>
                </a:solidFill>
              </a:rPr>
              <a:t>Welcome to Bath Spa University</a:t>
            </a:r>
            <a:endParaRPr sz="130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GB" sz="1300" b="0" u="sng">
                <a:solidFill>
                  <a:schemeClr val="hlink"/>
                </a:solidFill>
                <a:hlinkClick r:id="rId13" action="ppaction://hlinksldjump"/>
              </a:rPr>
              <a:t>Interactive Storytelling</a:t>
            </a:r>
            <a:r>
              <a:rPr lang="en-GB" sz="1300" b="0">
                <a:solidFill>
                  <a:schemeClr val="dk2"/>
                </a:solidFill>
              </a:rPr>
              <a:t> | </a:t>
            </a:r>
            <a:r>
              <a:rPr lang="en-GB" sz="1300" b="0" u="sng">
                <a:solidFill>
                  <a:schemeClr val="hlink"/>
                </a:solidFill>
                <a:hlinkClick r:id="rId14" action="ppaction://hlinksldjump"/>
              </a:rPr>
              <a:t>Basic Twine Practice</a:t>
            </a:r>
            <a:r>
              <a:rPr lang="en-GB" sz="1300" b="0">
                <a:solidFill>
                  <a:schemeClr val="dk2"/>
                </a:solidFill>
              </a:rPr>
              <a:t> | DropBox | ImGur | </a:t>
            </a:r>
            <a:r>
              <a:rPr lang="en-GB" sz="1300" b="0" u="sng">
                <a:solidFill>
                  <a:schemeClr val="hlink"/>
                </a:solidFill>
                <a:hlinkClick r:id="rId15" action="ppaction://hlinksldjump"/>
              </a:rPr>
              <a:t>Itch.io</a:t>
            </a:r>
            <a:endParaRPr sz="49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GB" sz="1300" b="0">
                <a:solidFill>
                  <a:schemeClr val="dk2"/>
                </a:solidFill>
              </a:rPr>
              <a:t>A1 Development | </a:t>
            </a:r>
            <a:r>
              <a:rPr lang="en-GB" sz="1300" b="0" u="sng">
                <a:solidFill>
                  <a:schemeClr val="hlink"/>
                </a:solidFill>
                <a:hlinkClick r:id="rId16" action="ppaction://hlinksldjump"/>
              </a:rPr>
              <a:t>Photoshop</a:t>
            </a:r>
            <a:endParaRPr sz="13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GB" sz="1300" b="0">
                <a:solidFill>
                  <a:schemeClr val="dk2"/>
                </a:solidFill>
              </a:rPr>
              <a:t>A1 Development | </a:t>
            </a:r>
            <a:r>
              <a:rPr lang="en-GB" sz="1300" b="0" u="sng">
                <a:solidFill>
                  <a:schemeClr val="hlink"/>
                </a:solidFill>
                <a:hlinkClick r:id="rId17" action="ppaction://hlinksldjump"/>
              </a:rPr>
              <a:t>Timelapse</a:t>
            </a:r>
            <a:endParaRPr sz="13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GB" sz="1300" b="0">
                <a:solidFill>
                  <a:schemeClr val="dk2"/>
                </a:solidFill>
              </a:rPr>
              <a:t>A1 Development | </a:t>
            </a:r>
            <a:r>
              <a:rPr lang="en-GB" sz="1300" b="0" u="sng">
                <a:solidFill>
                  <a:schemeClr val="hlink"/>
                </a:solidFill>
                <a:hlinkClick r:id="rId18" action="ppaction://hlinksldjump"/>
              </a:rPr>
              <a:t>Stop Motion</a:t>
            </a:r>
            <a:endParaRPr sz="1300">
              <a:solidFill>
                <a:schemeClr val="dk2"/>
              </a:solidFill>
            </a:endParaRPr>
          </a:p>
          <a:p>
            <a:pPr marL="457200" lvl="0" indent="-311150" algn="just" rtl="0">
              <a:lnSpc>
                <a:spcPct val="110000"/>
              </a:lnSpc>
              <a:spcBef>
                <a:spcPts val="0"/>
              </a:spcBef>
              <a:spcAft>
                <a:spcPts val="0"/>
              </a:spcAft>
              <a:buClr>
                <a:srgbClr val="FF0000"/>
              </a:buClr>
              <a:buSzPts val="1300"/>
              <a:buAutoNum type="arabicPeriod"/>
            </a:pPr>
            <a:r>
              <a:rPr lang="en-GB" sz="1300">
                <a:solidFill>
                  <a:srgbClr val="FF0000"/>
                </a:solidFill>
              </a:rPr>
              <a:t>A1 Development | Submission</a:t>
            </a:r>
            <a:endParaRPr sz="1300">
              <a:solidFill>
                <a:srgbClr val="FF0000"/>
              </a:solidFill>
            </a:endParaRPr>
          </a:p>
          <a:p>
            <a:pPr marL="457200" lvl="0" indent="-311150" algn="just" rtl="0">
              <a:lnSpc>
                <a:spcPct val="110000"/>
              </a:lnSpc>
              <a:spcBef>
                <a:spcPts val="0"/>
              </a:spcBef>
              <a:spcAft>
                <a:spcPts val="0"/>
              </a:spcAft>
              <a:buClr>
                <a:srgbClr val="9900FF"/>
              </a:buClr>
              <a:buSzPts val="1300"/>
              <a:buAutoNum type="arabicPeriod"/>
            </a:pPr>
            <a:r>
              <a:rPr lang="en-GB" sz="1300">
                <a:solidFill>
                  <a:srgbClr val="9900FF"/>
                </a:solidFill>
              </a:rPr>
              <a:t>Showcase | Assessment 1</a:t>
            </a:r>
            <a:endParaRPr sz="1300">
              <a:solidFill>
                <a:srgbClr val="9900FF"/>
              </a:solidFill>
            </a:endParaRPr>
          </a:p>
          <a:p>
            <a:pPr marL="457200" lvl="0" indent="-311150" algn="just" rtl="0">
              <a:lnSpc>
                <a:spcPct val="110000"/>
              </a:lnSpc>
              <a:spcBef>
                <a:spcPts val="0"/>
              </a:spcBef>
              <a:spcAft>
                <a:spcPts val="0"/>
              </a:spcAft>
              <a:buClr>
                <a:srgbClr val="333333"/>
              </a:buClr>
              <a:buSzPts val="1300"/>
              <a:buAutoNum type="arabicPeriod"/>
            </a:pPr>
            <a:r>
              <a:rPr lang="en-GB" sz="1300" b="0" u="sng">
                <a:solidFill>
                  <a:schemeClr val="hlink"/>
                </a:solidFill>
                <a:hlinkClick r:id="rId19" action="ppaction://hlinksldjump"/>
              </a:rPr>
              <a:t>Bitsy Game</a:t>
            </a:r>
            <a:endParaRPr sz="1300" b="0">
              <a:solidFill>
                <a:schemeClr val="dk2"/>
              </a:solidFill>
            </a:endParaRPr>
          </a:p>
          <a:p>
            <a:pPr marL="457200" lvl="0" indent="-311150" algn="just" rtl="0">
              <a:lnSpc>
                <a:spcPct val="110000"/>
              </a:lnSpc>
              <a:spcBef>
                <a:spcPts val="0"/>
              </a:spcBef>
              <a:spcAft>
                <a:spcPts val="0"/>
              </a:spcAft>
              <a:buClr>
                <a:schemeClr val="dk2"/>
              </a:buClr>
              <a:buSzPts val="1300"/>
              <a:buAutoNum type="arabicPeriod"/>
            </a:pPr>
            <a:r>
              <a:rPr lang="en-GB" sz="1300" b="0">
                <a:solidFill>
                  <a:schemeClr val="dk2"/>
                </a:solidFill>
              </a:rPr>
              <a:t>A2 development</a:t>
            </a:r>
            <a:endParaRPr sz="1300" b="0">
              <a:solidFill>
                <a:schemeClr val="dk2"/>
              </a:solidFill>
            </a:endParaRPr>
          </a:p>
          <a:p>
            <a:pPr marL="457200" lvl="0" indent="-311150" algn="just" rtl="0">
              <a:lnSpc>
                <a:spcPct val="110000"/>
              </a:lnSpc>
              <a:spcBef>
                <a:spcPts val="0"/>
              </a:spcBef>
              <a:spcAft>
                <a:spcPts val="0"/>
              </a:spcAft>
              <a:buClr>
                <a:srgbClr val="FF0000"/>
              </a:buClr>
              <a:buSzPts val="1300"/>
              <a:buAutoNum type="arabicPeriod"/>
            </a:pPr>
            <a:r>
              <a:rPr lang="en-GB" sz="1300">
                <a:solidFill>
                  <a:srgbClr val="FF0000"/>
                </a:solidFill>
              </a:rPr>
              <a:t>A2 development  | Submission</a:t>
            </a:r>
            <a:endParaRPr sz="1300" b="0">
              <a:solidFill>
                <a:srgbClr val="FF0000"/>
              </a:solidFill>
            </a:endParaRPr>
          </a:p>
          <a:p>
            <a:pPr marL="457200" lvl="0" indent="-311150" algn="just" rtl="0">
              <a:lnSpc>
                <a:spcPct val="110000"/>
              </a:lnSpc>
              <a:spcBef>
                <a:spcPts val="0"/>
              </a:spcBef>
              <a:spcAft>
                <a:spcPts val="0"/>
              </a:spcAft>
              <a:buClr>
                <a:srgbClr val="9900FF"/>
              </a:buClr>
              <a:buSzPts val="1300"/>
              <a:buAutoNum type="arabicPeriod"/>
            </a:pPr>
            <a:r>
              <a:rPr lang="en-GB" sz="1300">
                <a:solidFill>
                  <a:srgbClr val="9900FF"/>
                </a:solidFill>
              </a:rPr>
              <a:t>Showcase | Assessment 2</a:t>
            </a:r>
            <a:endParaRPr sz="1300">
              <a:solidFill>
                <a:srgbClr val="9900FF"/>
              </a:solidFill>
            </a:endParaRPr>
          </a:p>
        </p:txBody>
      </p:sp>
      <p:cxnSp>
        <p:nvCxnSpPr>
          <p:cNvPr id="83" name="Google Shape;83;p14"/>
          <p:cNvCxnSpPr/>
          <p:nvPr/>
        </p:nvCxnSpPr>
        <p:spPr>
          <a:xfrm>
            <a:off x="16361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3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3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We</a:t>
            </a:r>
            <a:endParaRPr sz="2000">
              <a:solidFill>
                <a:schemeClr val="dk2"/>
              </a:solidFill>
            </a:endParaRPr>
          </a:p>
          <a:p>
            <a:pPr marL="0" lvl="0" indent="0" algn="l" rtl="0">
              <a:spcBef>
                <a:spcPts val="0"/>
              </a:spcBef>
              <a:spcAft>
                <a:spcPts val="0"/>
              </a:spcAft>
              <a:buNone/>
            </a:pPr>
            <a:r>
              <a:rPr lang="en-GB" sz="2000">
                <a:solidFill>
                  <a:schemeClr val="dk2"/>
                </a:solidFill>
              </a:rPr>
              <a:t>Humans</a:t>
            </a:r>
            <a:endParaRPr sz="2000">
              <a:solidFill>
                <a:schemeClr val="dk2"/>
              </a:solidFill>
            </a:endParaRPr>
          </a:p>
        </p:txBody>
      </p:sp>
      <p:sp>
        <p:nvSpPr>
          <p:cNvPr id="237" name="Google Shape;237;p33"/>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Humans are hardwired for</a:t>
            </a:r>
            <a:endParaRPr sz="3000" i="1">
              <a:solidFill>
                <a:schemeClr val="accent2"/>
              </a:solidFill>
            </a:endParaRPr>
          </a:p>
          <a:p>
            <a:pPr marL="0" lvl="0" indent="0" algn="l" rtl="0">
              <a:spcBef>
                <a:spcPts val="0"/>
              </a:spcBef>
              <a:spcAft>
                <a:spcPts val="0"/>
              </a:spcAft>
              <a:buNone/>
            </a:pPr>
            <a:r>
              <a:rPr lang="en-GB" sz="3000" i="1">
                <a:solidFill>
                  <a:schemeClr val="accent2"/>
                </a:solidFill>
              </a:rPr>
              <a:t>stories.</a:t>
            </a:r>
            <a:endParaRPr sz="3000" i="1">
              <a:solidFill>
                <a:schemeClr val="accent2"/>
              </a:solidFill>
            </a:endParaRPr>
          </a:p>
        </p:txBody>
      </p:sp>
      <p:cxnSp>
        <p:nvCxnSpPr>
          <p:cNvPr id="238" name="Google Shape;238;p3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0"/>
        <p:cNvGrpSpPr/>
        <p:nvPr/>
      </p:nvGrpSpPr>
      <p:grpSpPr>
        <a:xfrm>
          <a:off x="0" y="0"/>
          <a:ext cx="0" cy="0"/>
          <a:chOff x="0" y="0"/>
          <a:chExt cx="0" cy="0"/>
        </a:xfrm>
      </p:grpSpPr>
      <p:sp>
        <p:nvSpPr>
          <p:cNvPr id="1671" name="Google Shape;1671;p215"/>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Text positioning</a:t>
            </a:r>
            <a:endParaRPr sz="1600">
              <a:solidFill>
                <a:srgbClr val="FF0000"/>
              </a:solidFill>
            </a:endParaRPr>
          </a:p>
        </p:txBody>
      </p:sp>
      <p:sp>
        <p:nvSpPr>
          <p:cNvPr id="1672" name="Google Shape;1672;p215"/>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tw-passage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text-align: left;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 white;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4vh;</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4vw;</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4vmin;</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line-height: normal;</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top:200px; width:400px; left:250px;}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73" name="Google Shape;1673;p21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215"/>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8"/>
        <p:cNvGrpSpPr/>
        <p:nvPr/>
      </p:nvGrpSpPr>
      <p:grpSpPr>
        <a:xfrm>
          <a:off x="0" y="0"/>
          <a:ext cx="0" cy="0"/>
          <a:chOff x="0" y="0"/>
          <a:chExt cx="0" cy="0"/>
        </a:xfrm>
      </p:grpSpPr>
      <p:sp>
        <p:nvSpPr>
          <p:cNvPr id="1679" name="Google Shape;1679;p216"/>
          <p:cNvSpPr txBox="1">
            <a:spLocks noGrp="1"/>
          </p:cNvSpPr>
          <p:nvPr>
            <p:ph type="ctrTitle"/>
          </p:nvPr>
        </p:nvSpPr>
        <p:spPr>
          <a:xfrm>
            <a:off x="364700" y="267000"/>
            <a:ext cx="1834200" cy="293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Text box</a:t>
            </a: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r>
              <a:rPr lang="en-GB" sz="1600">
                <a:solidFill>
                  <a:srgbClr val="FF0000"/>
                </a:solidFill>
              </a:rPr>
              <a:t>Not recommended!!</a:t>
            </a:r>
            <a:endParaRPr sz="1600">
              <a:solidFill>
                <a:srgbClr val="FF0000"/>
              </a:solidFill>
            </a:endParaRPr>
          </a:p>
        </p:txBody>
      </p:sp>
      <p:sp>
        <p:nvSpPr>
          <p:cNvPr id="1680" name="Google Shape;1680;p216"/>
          <p:cNvSpPr txBox="1">
            <a:spLocks noGrp="1"/>
          </p:cNvSpPr>
          <p:nvPr>
            <p:ph type="ctrTitle"/>
          </p:nvPr>
        </p:nvSpPr>
        <p:spPr>
          <a:xfrm>
            <a:off x="2551100" y="1391100"/>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tw-passage[</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tags~="intro"</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text-align: center;</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3vh;</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3vw;</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font-size: 3vmin;</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line-height: normal;</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background-color: transparent;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background-color: rgba(0,0,0, 0.5);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padding: 30px;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border-radius: 30px;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border: 5px groove #BD8E6B;</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top:450px; width:500px; left:200px;}</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81" name="Google Shape;1681;p21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82" name="Google Shape;1682;p216"/>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6"/>
        <p:cNvGrpSpPr/>
        <p:nvPr/>
      </p:nvGrpSpPr>
      <p:grpSpPr>
        <a:xfrm>
          <a:off x="0" y="0"/>
          <a:ext cx="0" cy="0"/>
          <a:chOff x="0" y="0"/>
          <a:chExt cx="0" cy="0"/>
        </a:xfrm>
      </p:grpSpPr>
      <p:sp>
        <p:nvSpPr>
          <p:cNvPr id="1687" name="Google Shape;1687;p217"/>
          <p:cNvSpPr txBox="1">
            <a:spLocks noGrp="1"/>
          </p:cNvSpPr>
          <p:nvPr>
            <p:ph type="ctrTitle"/>
          </p:nvPr>
        </p:nvSpPr>
        <p:spPr>
          <a:xfrm>
            <a:off x="364700" y="267000"/>
            <a:ext cx="1834200" cy="293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Typewriter text effect</a:t>
            </a:r>
            <a:endParaRPr sz="1600">
              <a:solidFill>
                <a:srgbClr val="FF0000"/>
              </a:solidFill>
            </a:endParaRPr>
          </a:p>
        </p:txBody>
      </p:sp>
      <p:sp>
        <p:nvSpPr>
          <p:cNvPr id="1688" name="Google Shape;1688;p217"/>
          <p:cNvSpPr txBox="1">
            <a:spLocks noGrp="1"/>
          </p:cNvSpPr>
          <p:nvPr>
            <p:ph type="ctrTitle"/>
          </p:nvPr>
        </p:nvSpPr>
        <p:spPr>
          <a:xfrm>
            <a:off x="2551100" y="740700"/>
            <a:ext cx="6277500" cy="413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(set: $typewriterText to "Hello!</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Welcome to my Game.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Are you ready?</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If you are, then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(set: $typewriterPos to 1)</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|typewriterOutput&gt;[]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(live: 50ms)[</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(append:?typewriterOutput)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[(print: $typewriterText's $typewriterPos)]</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(set: $typewriterPos to it + 1)</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(if: $typewriterPos is $typewriterText's length + 1)[</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[[Let's get started!]]	(stop:)</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89" name="Google Shape;1689;p21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90" name="Google Shape;1690;p217"/>
          <p:cNvSpPr txBox="1">
            <a:spLocks noGrp="1"/>
          </p:cNvSpPr>
          <p:nvPr>
            <p:ph type="ctrTitle"/>
          </p:nvPr>
        </p:nvSpPr>
        <p:spPr>
          <a:xfrm>
            <a:off x="2551100" y="26700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Passage.</a:t>
            </a:r>
            <a:endParaRPr sz="1600">
              <a:solidFill>
                <a:srgbClr val="4A86E8"/>
              </a:solidFill>
            </a:endParaRPr>
          </a:p>
        </p:txBody>
      </p:sp>
    </p:spTree>
  </p:cSld>
  <p:clrMapOvr>
    <a:masterClrMapping/>
  </p:clrMapOvr>
  <p:transition spd="med">
    <p:fade/>
  </p:transition>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4"/>
        <p:cNvGrpSpPr/>
        <p:nvPr/>
      </p:nvGrpSpPr>
      <p:grpSpPr>
        <a:xfrm>
          <a:off x="0" y="0"/>
          <a:ext cx="0" cy="0"/>
          <a:chOff x="0" y="0"/>
          <a:chExt cx="0" cy="0"/>
        </a:xfrm>
      </p:grpSpPr>
      <p:sp>
        <p:nvSpPr>
          <p:cNvPr id="1695" name="Google Shape;1695;p218"/>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Background image</a:t>
            </a:r>
            <a:endParaRPr sz="1600">
              <a:solidFill>
                <a:srgbClr val="FF0000"/>
              </a:solidFill>
            </a:endParaRPr>
          </a:p>
        </p:txBody>
      </p:sp>
      <p:sp>
        <p:nvSpPr>
          <p:cNvPr id="1696" name="Google Shape;1696;p218"/>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background-image:  url("</a:t>
            </a:r>
            <a:r>
              <a:rPr lang="en-GB" sz="1500" b="0" i="1">
                <a:solidFill>
                  <a:srgbClr val="FF0000"/>
                </a:solidFill>
                <a:latin typeface="Roboto Mono" panose="00000009000000000000"/>
                <a:ea typeface="Roboto Mono" panose="00000009000000000000"/>
                <a:cs typeface="Roboto Mono" panose="00000009000000000000"/>
                <a:sym typeface="Roboto Mono" panose="00000009000000000000"/>
              </a:rPr>
              <a:t>https://i.imgur.com/LhsI86t.jpeg</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background-size:cover;</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background-position:center;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697" name="Google Shape;1697;p21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698" name="Google Shape;1698;p218"/>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2"/>
        <p:cNvGrpSpPr/>
        <p:nvPr/>
      </p:nvGrpSpPr>
      <p:grpSpPr>
        <a:xfrm>
          <a:off x="0" y="0"/>
          <a:ext cx="0" cy="0"/>
          <a:chOff x="0" y="0"/>
          <a:chExt cx="0" cy="0"/>
        </a:xfrm>
      </p:grpSpPr>
      <p:sp>
        <p:nvSpPr>
          <p:cNvPr id="1703" name="Google Shape;1703;p219"/>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Background image with TAGGED passages</a:t>
            </a:r>
            <a:endParaRPr sz="1600">
              <a:solidFill>
                <a:srgbClr val="FF0000"/>
              </a:solidFill>
            </a:endParaRPr>
          </a:p>
        </p:txBody>
      </p:sp>
      <p:sp>
        <p:nvSpPr>
          <p:cNvPr id="1704" name="Google Shape;1704;p219"/>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tw-story[tags~="</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1</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background-image: url("</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https://i.imgur.com/LhsI86t.jpeg</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background-size:cover;</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background-position:center;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05" name="Google Shape;1705;p21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06" name="Google Shape;1706;p219"/>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0"/>
        <p:cNvGrpSpPr/>
        <p:nvPr/>
      </p:nvGrpSpPr>
      <p:grpSpPr>
        <a:xfrm>
          <a:off x="0" y="0"/>
          <a:ext cx="0" cy="0"/>
          <a:chOff x="0" y="0"/>
          <a:chExt cx="0" cy="0"/>
        </a:xfrm>
      </p:grpSpPr>
      <p:sp>
        <p:nvSpPr>
          <p:cNvPr id="1711" name="Google Shape;1711;p220"/>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Image as insert</a:t>
            </a:r>
            <a:endParaRPr sz="1600">
              <a:solidFill>
                <a:srgbClr val="FF0000"/>
              </a:solidFill>
            </a:endParaRPr>
          </a:p>
        </p:txBody>
      </p:sp>
      <p:sp>
        <p:nvSpPr>
          <p:cNvPr id="1712" name="Google Shape;1712;p220"/>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&lt;img src="</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https://i.imgur.com/XsKpOVZ.png</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"&gt;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13" name="Google Shape;1713;p22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14" name="Google Shape;1714;p220"/>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Passage</a:t>
            </a:r>
            <a:endParaRPr sz="1600">
              <a:solidFill>
                <a:srgbClr val="4A86E8"/>
              </a:solidFill>
            </a:endParaRPr>
          </a:p>
        </p:txBody>
      </p:sp>
    </p:spTree>
  </p:cSld>
  <p:clrMapOvr>
    <a:masterClrMapping/>
  </p:clrMapOvr>
  <p:transition spd="med">
    <p:fade/>
  </p:transition>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8"/>
        <p:cNvGrpSpPr/>
        <p:nvPr/>
      </p:nvGrpSpPr>
      <p:grpSpPr>
        <a:xfrm>
          <a:off x="0" y="0"/>
          <a:ext cx="0" cy="0"/>
          <a:chOff x="0" y="0"/>
          <a:chExt cx="0" cy="0"/>
        </a:xfrm>
      </p:grpSpPr>
      <p:sp>
        <p:nvSpPr>
          <p:cNvPr id="1719" name="Google Shape;1719;p221"/>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Image as link to a passage</a:t>
            </a:r>
            <a:endParaRPr sz="1600">
              <a:solidFill>
                <a:srgbClr val="FF0000"/>
              </a:solidFill>
            </a:endParaRPr>
          </a:p>
        </p:txBody>
      </p:sp>
      <p:sp>
        <p:nvSpPr>
          <p:cNvPr id="1720" name="Google Shape;1720;p221"/>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[[&lt;img src='</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https://i.imgur.com/XsKpOVZ.png</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'&gt;-&gt;</a:t>
            </a:r>
            <a:r>
              <a:rPr lang="en-GB" sz="1500">
                <a:solidFill>
                  <a:schemeClr val="dk2"/>
                </a:solidFill>
                <a:latin typeface="Roboto Mono" panose="00000009000000000000"/>
                <a:ea typeface="Roboto Mono" panose="00000009000000000000"/>
                <a:cs typeface="Roboto Mono" panose="00000009000000000000"/>
                <a:sym typeface="Roboto Mono" panose="00000009000000000000"/>
              </a:rPr>
              <a:t>passage name</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21" name="Google Shape;1721;p22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22" name="Google Shape;1722;p221"/>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6"/>
        <p:cNvGrpSpPr/>
        <p:nvPr/>
      </p:nvGrpSpPr>
      <p:grpSpPr>
        <a:xfrm>
          <a:off x="0" y="0"/>
          <a:ext cx="0" cy="0"/>
          <a:chOff x="0" y="0"/>
          <a:chExt cx="0" cy="0"/>
        </a:xfrm>
      </p:grpSpPr>
      <p:sp>
        <p:nvSpPr>
          <p:cNvPr id="1727" name="Google Shape;1727;p222"/>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Loading sound from Dropbox</a:t>
            </a:r>
            <a:endParaRPr sz="1600">
              <a:solidFill>
                <a:srgbClr val="FF0000"/>
              </a:solidFill>
            </a:endParaRPr>
          </a:p>
        </p:txBody>
      </p:sp>
      <p:sp>
        <p:nvSpPr>
          <p:cNvPr id="1728" name="Google Shape;1728;p222"/>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&lt;audio src="</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https://www.dropbox.com/s/fxw0td8mm1lujlv/01.mp3?dl=</a:t>
            </a:r>
            <a:r>
              <a:rPr lang="en-GB" sz="1500">
                <a:solidFill>
                  <a:srgbClr val="0000FF"/>
                </a:solidFill>
                <a:latin typeface="Roboto Mono" panose="00000009000000000000"/>
                <a:ea typeface="Roboto Mono" panose="00000009000000000000"/>
                <a:cs typeface="Roboto Mono" panose="00000009000000000000"/>
                <a:sym typeface="Roboto Mono" panose="00000009000000000000"/>
              </a:rPr>
              <a:t>0</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autoplay&gt;&lt;/audio&gt;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Change the </a:t>
            </a:r>
            <a:r>
              <a:rPr lang="en-GB" sz="1500">
                <a:solidFill>
                  <a:srgbClr val="0000FF"/>
                </a:solidFill>
                <a:latin typeface="Roboto Mono" panose="00000009000000000000"/>
                <a:ea typeface="Roboto Mono" panose="00000009000000000000"/>
                <a:cs typeface="Roboto Mono" panose="00000009000000000000"/>
                <a:sym typeface="Roboto Mono" panose="00000009000000000000"/>
              </a:rPr>
              <a:t>0 to 1</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29" name="Google Shape;1729;p22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30" name="Google Shape;1730;p222"/>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Passage.</a:t>
            </a:r>
            <a:endParaRPr sz="1600">
              <a:solidFill>
                <a:srgbClr val="4A86E8"/>
              </a:solidFill>
            </a:endParaRPr>
          </a:p>
        </p:txBody>
      </p:sp>
    </p:spTree>
  </p:cSld>
  <p:clrMapOvr>
    <a:masterClrMapping/>
  </p:clrMapOvr>
  <p:transition spd="med">
    <p:fade/>
  </p:transition>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34"/>
        <p:cNvGrpSpPr/>
        <p:nvPr/>
      </p:nvGrpSpPr>
      <p:grpSpPr>
        <a:xfrm>
          <a:off x="0" y="0"/>
          <a:ext cx="0" cy="0"/>
          <a:chOff x="0" y="0"/>
          <a:chExt cx="0" cy="0"/>
        </a:xfrm>
      </p:grpSpPr>
      <p:sp>
        <p:nvSpPr>
          <p:cNvPr id="1735" name="Google Shape;1735;p223"/>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Background sound on loop</a:t>
            </a:r>
            <a:endParaRPr sz="1600">
              <a:solidFill>
                <a:srgbClr val="FF0000"/>
              </a:solidFill>
            </a:endParaRPr>
          </a:p>
        </p:txBody>
      </p:sp>
      <p:sp>
        <p:nvSpPr>
          <p:cNvPr id="1736" name="Google Shape;1736;p223"/>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var audio = document.createElement('audio');</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audio.src = '</a:t>
            </a:r>
            <a:r>
              <a:rPr lang="en-GB" sz="1500" b="0">
                <a:solidFill>
                  <a:srgbClr val="FF0000"/>
                </a:solidFill>
                <a:latin typeface="Roboto Mono" panose="00000009000000000000"/>
                <a:ea typeface="Roboto Mono" panose="00000009000000000000"/>
                <a:cs typeface="Roboto Mono" panose="00000009000000000000"/>
                <a:sym typeface="Roboto Mono" panose="00000009000000000000"/>
              </a:rPr>
              <a:t>https://www.dropbox.com/s/brcukeza86opmxj/Beauty%20and%20the%20Beast%20%28Instrumental%20Philharmonic%20Orchestra%20Version%29%20From%20Beauty%20and%20the%20Beast.mp3?dl=</a:t>
            </a:r>
            <a:r>
              <a:rPr lang="en-GB" sz="1500">
                <a:solidFill>
                  <a:srgbClr val="0000FF"/>
                </a:solidFill>
                <a:latin typeface="Roboto Mono" panose="00000009000000000000"/>
                <a:ea typeface="Roboto Mono" panose="00000009000000000000"/>
                <a:cs typeface="Roboto Mono" panose="00000009000000000000"/>
                <a:sym typeface="Roboto Mono" panose="00000009000000000000"/>
              </a:rPr>
              <a:t>0</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audio.loop = true;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audio.play();</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Change the </a:t>
            </a:r>
            <a:r>
              <a:rPr lang="en-GB" sz="1500">
                <a:solidFill>
                  <a:srgbClr val="0000FF"/>
                </a:solidFill>
                <a:latin typeface="Roboto Mono" panose="00000009000000000000"/>
                <a:ea typeface="Roboto Mono" panose="00000009000000000000"/>
                <a:cs typeface="Roboto Mono" panose="00000009000000000000"/>
                <a:sym typeface="Roboto Mono" panose="00000009000000000000"/>
              </a:rPr>
              <a:t>0 to 1</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37" name="Google Shape;1737;p22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38" name="Google Shape;1738;p223"/>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Javascript.</a:t>
            </a:r>
            <a:endParaRPr sz="1600">
              <a:solidFill>
                <a:srgbClr val="4A86E8"/>
              </a:solidFill>
            </a:endParaRPr>
          </a:p>
        </p:txBody>
      </p:sp>
    </p:spTree>
  </p:cSld>
  <p:clrMapOvr>
    <a:masterClrMapping/>
  </p:clrMapOvr>
  <p:transition spd="med">
    <p:fade/>
  </p:transition>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2"/>
        <p:cNvGrpSpPr/>
        <p:nvPr/>
      </p:nvGrpSpPr>
      <p:grpSpPr>
        <a:xfrm>
          <a:off x="0" y="0"/>
          <a:ext cx="0" cy="0"/>
          <a:chOff x="0" y="0"/>
          <a:chExt cx="0" cy="0"/>
        </a:xfrm>
      </p:grpSpPr>
      <p:sp>
        <p:nvSpPr>
          <p:cNvPr id="1743" name="Google Shape;1743;p224"/>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Loading text, image, &amp; sound on click</a:t>
            </a:r>
            <a:endParaRPr sz="1600">
              <a:solidFill>
                <a:srgbClr val="FF0000"/>
              </a:solidFill>
            </a:endParaRPr>
          </a:p>
        </p:txBody>
      </p:sp>
      <p:sp>
        <p:nvSpPr>
          <p:cNvPr id="1744" name="Google Shape;1744;p224"/>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Hey you.</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(click: "</a:t>
            </a:r>
            <a:r>
              <a:rPr lang="en-GB" sz="1500" b="0">
                <a:solidFill>
                  <a:srgbClr val="0000FF"/>
                </a:solidFill>
                <a:latin typeface="Roboto Mono" panose="00000009000000000000"/>
                <a:ea typeface="Roboto Mono" panose="00000009000000000000"/>
                <a:cs typeface="Roboto Mono" panose="00000009000000000000"/>
                <a:sym typeface="Roboto Mono" panose="00000009000000000000"/>
              </a:rPr>
              <a:t>you.</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a:solidFill>
                  <a:srgbClr val="FF0000"/>
                </a:solidFill>
                <a:latin typeface="Roboto Mono" panose="00000009000000000000"/>
                <a:ea typeface="Roboto Mono" panose="00000009000000000000"/>
                <a:cs typeface="Roboto Mono" panose="00000009000000000000"/>
                <a:sym typeface="Roboto Mono" panose="00000009000000000000"/>
              </a:rPr>
              <a:t>[</a:t>
            </a: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Hello, how are you doing today?</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Let's [[goooo|2]]</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&lt;img src="https://i.imgur.com/XsKpOVZ.png"&gt;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&lt;audio src="https://ethanpunzalanbookoflife.yolasite.com/resources/Drawn%20sword%20sound%20effects%20(free).mp3" autoplay&gt;&lt;/audio&gt;</a:t>
            </a:r>
            <a:r>
              <a:rPr lang="en-GB" sz="1500">
                <a:solidFill>
                  <a:srgbClr val="FF0000"/>
                </a:solidFill>
                <a:latin typeface="Roboto Mono" panose="00000009000000000000"/>
                <a:ea typeface="Roboto Mono" panose="00000009000000000000"/>
                <a:cs typeface="Roboto Mono" panose="00000009000000000000"/>
                <a:sym typeface="Roboto Mono" panose="00000009000000000000"/>
              </a:rPr>
              <a:t>]</a:t>
            </a:r>
            <a:endParaRPr sz="1500">
              <a:solidFill>
                <a:srgbClr val="FF0000"/>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45" name="Google Shape;1745;p22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46" name="Google Shape;1746;p224"/>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3"/>
        <p:cNvGrpSpPr/>
        <p:nvPr/>
      </p:nvGrpSpPr>
      <p:grpSpPr>
        <a:xfrm>
          <a:off x="0" y="0"/>
          <a:ext cx="0" cy="0"/>
          <a:chOff x="0" y="0"/>
          <a:chExt cx="0" cy="0"/>
        </a:xfrm>
      </p:grpSpPr>
      <p:sp>
        <p:nvSpPr>
          <p:cNvPr id="245" name="Google Shape;245;p34"/>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600" i="1">
                <a:solidFill>
                  <a:schemeClr val="accent2"/>
                </a:solidFill>
                <a:highlight>
                  <a:srgbClr val="FFFFFF"/>
                </a:highlight>
              </a:rPr>
              <a:t>"Aoccdrnig to a rscheearch, it deosn't mttaer in waht oredr the ltteers in a wrod are, the olny iprmoatnt tihng is taht the frist and lsat ltteers be at the rghit pclae. The rset can be a toatl mses and you can sitll raed it wouthit porbelm. Tihs is bcuseae the huamn mnid deos not raed ervey lteter by istlef, but the wrod as a wlohe."</a:t>
            </a:r>
            <a:endParaRPr sz="2600" i="1">
              <a:solidFill>
                <a:schemeClr val="accent2"/>
              </a:solidFill>
              <a:highlight>
                <a:srgbClr val="FFFFFF"/>
              </a:highlight>
            </a:endParaRPr>
          </a:p>
        </p:txBody>
      </p:sp>
    </p:spTree>
  </p:cSld>
  <p:clrMapOvr>
    <a:masterClrMapping/>
  </p:clrMapOvr>
  <p:transition spd="med">
    <p:fade/>
  </p:transition>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0"/>
        <p:cNvGrpSpPr/>
        <p:nvPr/>
      </p:nvGrpSpPr>
      <p:grpSpPr>
        <a:xfrm>
          <a:off x="0" y="0"/>
          <a:ext cx="0" cy="0"/>
          <a:chOff x="0" y="0"/>
          <a:chExt cx="0" cy="0"/>
        </a:xfrm>
      </p:grpSpPr>
      <p:sp>
        <p:nvSpPr>
          <p:cNvPr id="1751" name="Google Shape;1751;p225"/>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Coloring links &amp; Hovers</a:t>
            </a:r>
            <a:endParaRPr sz="1600">
              <a:solidFill>
                <a:srgbClr val="FF0000"/>
              </a:solidFill>
            </a:endParaRPr>
          </a:p>
        </p:txBody>
      </p:sp>
      <p:sp>
        <p:nvSpPr>
          <p:cNvPr id="1752" name="Google Shape;1752;p225"/>
          <p:cNvSpPr txBox="1">
            <a:spLocks noGrp="1"/>
          </p:cNvSpPr>
          <p:nvPr>
            <p:ph type="ctrTitle"/>
          </p:nvPr>
        </p:nvSpPr>
        <p:spPr>
          <a:xfrm>
            <a:off x="2551100" y="1391325"/>
            <a:ext cx="6277500" cy="34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tw-link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color:green;</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.enchantment-link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color:green;</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.enchantment-link:hover, tw-link-hover {</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  color:blue;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Clr>
                <a:schemeClr val="dk2"/>
              </a:buClr>
              <a:buSzPts val="1100"/>
              <a:buFont typeface="Arial" panose="020B0604020202020204"/>
              <a:buNone/>
            </a:pPr>
            <a:r>
              <a:rPr lang="en-GB" sz="1500" b="0">
                <a:solidFill>
                  <a:schemeClr val="dk2"/>
                </a:solidFill>
                <a:latin typeface="Roboto Mono" panose="00000009000000000000"/>
                <a:ea typeface="Roboto Mono" panose="00000009000000000000"/>
                <a:cs typeface="Roboto Mono" panose="00000009000000000000"/>
                <a:sym typeface="Roboto Mono" panose="00000009000000000000"/>
              </a:rPr>
              <a:t>}</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just" rtl="0">
              <a:spcBef>
                <a:spcPts val="0"/>
              </a:spcBef>
              <a:spcAft>
                <a:spcPts val="0"/>
              </a:spcAft>
              <a:buNone/>
            </a:pPr>
            <a:endParaRPr sz="1500" b="0">
              <a:solidFill>
                <a:schemeClr val="dk2"/>
              </a:solidFill>
            </a:endParaRPr>
          </a:p>
        </p:txBody>
      </p:sp>
      <p:cxnSp>
        <p:nvCxnSpPr>
          <p:cNvPr id="1753" name="Google Shape;1753;p22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54" name="Google Shape;1754;p225"/>
          <p:cNvSpPr txBox="1">
            <a:spLocks noGrp="1"/>
          </p:cNvSpPr>
          <p:nvPr>
            <p:ph type="ctrTitle"/>
          </p:nvPr>
        </p:nvSpPr>
        <p:spPr>
          <a:xfrm>
            <a:off x="2551100" y="703050"/>
            <a:ext cx="62775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A86E8"/>
                </a:solidFill>
              </a:rPr>
              <a:t>Add in Story Stylesheet.</a:t>
            </a:r>
            <a:endParaRPr sz="1600">
              <a:solidFill>
                <a:srgbClr val="4A86E8"/>
              </a:solidFill>
            </a:endParaRPr>
          </a:p>
        </p:txBody>
      </p:sp>
    </p:spTree>
  </p:cSld>
  <p:clrMapOvr>
    <a:masterClrMapping/>
  </p:clrMapOvr>
  <p:transition spd="med">
    <p:fade/>
  </p:transition>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8"/>
        <p:cNvGrpSpPr/>
        <p:nvPr/>
      </p:nvGrpSpPr>
      <p:grpSpPr>
        <a:xfrm>
          <a:off x="0" y="0"/>
          <a:ext cx="0" cy="0"/>
          <a:chOff x="0" y="0"/>
          <a:chExt cx="0" cy="0"/>
        </a:xfrm>
      </p:grpSpPr>
      <p:sp>
        <p:nvSpPr>
          <p:cNvPr id="1759" name="Google Shape;1759;p226"/>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Audio</a:t>
            </a:r>
            <a:endParaRPr sz="1600">
              <a:solidFill>
                <a:srgbClr val="FF0000"/>
              </a:solidFill>
            </a:endParaRPr>
          </a:p>
          <a:p>
            <a:pPr marL="0" lvl="0" indent="0" algn="r" rtl="0">
              <a:spcBef>
                <a:spcPts val="0"/>
              </a:spcBef>
              <a:spcAft>
                <a:spcPts val="0"/>
              </a:spcAft>
              <a:buNone/>
            </a:pPr>
            <a:endParaRPr sz="1600">
              <a:solidFill>
                <a:srgbClr val="FF0000"/>
              </a:solidFill>
            </a:endParaRPr>
          </a:p>
          <a:p>
            <a:pPr marL="0" lvl="0" indent="0" algn="r" rtl="0">
              <a:spcBef>
                <a:spcPts val="0"/>
              </a:spcBef>
              <a:spcAft>
                <a:spcPts val="0"/>
              </a:spcAft>
              <a:buNone/>
            </a:pPr>
            <a:endParaRPr sz="1600">
              <a:solidFill>
                <a:srgbClr val="FF0000"/>
              </a:solidFill>
            </a:endParaRPr>
          </a:p>
        </p:txBody>
      </p:sp>
      <p:cxnSp>
        <p:nvCxnSpPr>
          <p:cNvPr id="1760" name="Google Shape;1760;p22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61" name="Google Shape;1761;p226"/>
          <p:cNvSpPr txBox="1">
            <a:spLocks noGrp="1"/>
          </p:cNvSpPr>
          <p:nvPr>
            <p:ph type="ctrTitle"/>
          </p:nvPr>
        </p:nvSpPr>
        <p:spPr>
          <a:xfrm>
            <a:off x="2551100" y="703050"/>
            <a:ext cx="6277500" cy="9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FF0000"/>
                </a:solidFill>
              </a:rPr>
              <a:t>Harlow Audio Library:</a:t>
            </a:r>
            <a:endParaRPr sz="1600">
              <a:solidFill>
                <a:srgbClr val="FF0000"/>
              </a:solidFill>
            </a:endParaRPr>
          </a:p>
          <a:p>
            <a:pPr marL="0" lvl="0" indent="0" algn="l" rtl="0">
              <a:spcBef>
                <a:spcPts val="0"/>
              </a:spcBef>
              <a:spcAft>
                <a:spcPts val="0"/>
              </a:spcAft>
              <a:buNone/>
            </a:pPr>
            <a:r>
              <a:rPr lang="en-GB" sz="1600">
                <a:solidFill>
                  <a:srgbClr val="4A86E8"/>
                </a:solidFill>
              </a:rPr>
              <a:t>https://twinelab.net/harlowe-audio/#/</a:t>
            </a:r>
            <a:endParaRPr sz="1600">
              <a:solidFill>
                <a:srgbClr val="4A86E8"/>
              </a:solidFill>
            </a:endParaRPr>
          </a:p>
        </p:txBody>
      </p:sp>
    </p:spTree>
  </p:cSld>
  <p:clrMapOvr>
    <a:masterClrMapping/>
  </p:clrMapOvr>
  <p:transition spd="med">
    <p:fade/>
  </p:transition>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5"/>
        <p:cNvGrpSpPr/>
        <p:nvPr/>
      </p:nvGrpSpPr>
      <p:grpSpPr>
        <a:xfrm>
          <a:off x="0" y="0"/>
          <a:ext cx="0" cy="0"/>
          <a:chOff x="0" y="0"/>
          <a:chExt cx="0" cy="0"/>
        </a:xfrm>
      </p:grpSpPr>
      <p:sp>
        <p:nvSpPr>
          <p:cNvPr id="1766" name="Google Shape;1766;p227"/>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Free &amp; safe Images sources</a:t>
            </a:r>
            <a:endParaRPr sz="1600">
              <a:solidFill>
                <a:srgbClr val="FF0000"/>
              </a:solidFill>
            </a:endParaRPr>
          </a:p>
        </p:txBody>
      </p:sp>
      <p:sp>
        <p:nvSpPr>
          <p:cNvPr id="1767" name="Google Shape;1767;p227"/>
          <p:cNvSpPr txBox="1">
            <a:spLocks noGrp="1"/>
          </p:cNvSpPr>
          <p:nvPr>
            <p:ph type="ctrTitle"/>
          </p:nvPr>
        </p:nvSpPr>
        <p:spPr>
          <a:xfrm>
            <a:off x="2551100" y="902925"/>
            <a:ext cx="6277500" cy="3973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1"/>
              </a:rPr>
              <a:t>https://pikwizard.com/most-popular/free-google-images-no-copyright</a:t>
            </a:r>
            <a:endPar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2"/>
              </a:rPr>
              <a:t>https://pixabay.com/</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3"/>
              </a:rPr>
              <a:t>https://stocksnap.io/</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4"/>
              </a:rPr>
              <a:t>https://free-images.com/</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5"/>
              </a:rPr>
              <a:t>https://en.ac-illust.com/?gclid=CjwKCAjwzY2bBhB6EiwAPpUpZvjS1xTGQv8oDk2NBsr1hBoAyOLUebDSMZ4G0oobMTwdcryFwbvITBoCCeQQAvD_BwE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68" name="Google Shape;1768;p22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2"/>
        <p:cNvGrpSpPr/>
        <p:nvPr/>
      </p:nvGrpSpPr>
      <p:grpSpPr>
        <a:xfrm>
          <a:off x="0" y="0"/>
          <a:ext cx="0" cy="0"/>
          <a:chOff x="0" y="0"/>
          <a:chExt cx="0" cy="0"/>
        </a:xfrm>
      </p:grpSpPr>
      <p:sp>
        <p:nvSpPr>
          <p:cNvPr id="1773" name="Google Shape;1773;p228"/>
          <p:cNvSpPr txBox="1">
            <a:spLocks noGrp="1"/>
          </p:cNvSpPr>
          <p:nvPr>
            <p:ph type="ctrTitle"/>
          </p:nvPr>
        </p:nvSpPr>
        <p:spPr>
          <a:xfrm>
            <a:off x="364700" y="267000"/>
            <a:ext cx="1834200" cy="154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600">
                <a:solidFill>
                  <a:srgbClr val="FF0000"/>
                </a:solidFill>
              </a:rPr>
              <a:t>Free &amp; safe Audio sources</a:t>
            </a:r>
            <a:endParaRPr sz="1600">
              <a:solidFill>
                <a:srgbClr val="FF0000"/>
              </a:solidFill>
            </a:endParaRPr>
          </a:p>
        </p:txBody>
      </p:sp>
      <p:sp>
        <p:nvSpPr>
          <p:cNvPr id="1774" name="Google Shape;1774;p228"/>
          <p:cNvSpPr txBox="1">
            <a:spLocks noGrp="1"/>
          </p:cNvSpPr>
          <p:nvPr>
            <p:ph type="ctrTitle"/>
          </p:nvPr>
        </p:nvSpPr>
        <p:spPr>
          <a:xfrm>
            <a:off x="2551100" y="902925"/>
            <a:ext cx="6277500" cy="3973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1"/>
              </a:rPr>
              <a:t>https://soundbible.com/</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2"/>
              </a:rPr>
              <a:t>https://freesound.org/browse/</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3"/>
              </a:rPr>
              <a:t>http://ccmixter.org/find-music</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457200" lvl="0" indent="-323850" algn="just" rtl="0">
              <a:spcBef>
                <a:spcPts val="0"/>
              </a:spcBef>
              <a:spcAft>
                <a:spcPts val="0"/>
              </a:spcAft>
              <a:buClr>
                <a:schemeClr val="dk2"/>
              </a:buClr>
              <a:buSzPts val="1500"/>
              <a:buFont typeface="Roboto Mono" panose="00000009000000000000"/>
              <a:buChar char="●"/>
            </a:pPr>
            <a:r>
              <a:rPr lang="en-GB" sz="1500" b="0" u="sng">
                <a:solidFill>
                  <a:schemeClr val="hlink"/>
                </a:solidFill>
                <a:latin typeface="Roboto Mono" panose="00000009000000000000"/>
                <a:ea typeface="Roboto Mono" panose="00000009000000000000"/>
                <a:cs typeface="Roboto Mono" panose="00000009000000000000"/>
                <a:sym typeface="Roboto Mono" panose="00000009000000000000"/>
                <a:hlinkClick r:id="rId4"/>
              </a:rPr>
              <a:t>https://freemusicarchive.org/genres</a:t>
            </a:r>
            <a:endParaRPr sz="1500" b="0">
              <a:solidFill>
                <a:schemeClr val="dk2"/>
              </a:solidFill>
              <a:latin typeface="Roboto Mono" panose="00000009000000000000"/>
              <a:ea typeface="Roboto Mono" panose="00000009000000000000"/>
              <a:cs typeface="Roboto Mono" panose="00000009000000000000"/>
              <a:sym typeface="Roboto Mono" panose="00000009000000000000"/>
            </a:endParaRPr>
          </a:p>
        </p:txBody>
      </p:sp>
      <p:cxnSp>
        <p:nvCxnSpPr>
          <p:cNvPr id="1775" name="Google Shape;1775;p22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9"/>
        <p:cNvGrpSpPr/>
        <p:nvPr/>
      </p:nvGrpSpPr>
      <p:grpSpPr>
        <a:xfrm>
          <a:off x="0" y="0"/>
          <a:ext cx="0" cy="0"/>
          <a:chOff x="0" y="0"/>
          <a:chExt cx="0" cy="0"/>
        </a:xfrm>
      </p:grpSpPr>
      <p:sp>
        <p:nvSpPr>
          <p:cNvPr id="1780" name="Google Shape;1780;p229"/>
          <p:cNvSpPr/>
          <p:nvPr/>
        </p:nvSpPr>
        <p:spPr>
          <a:xfrm>
            <a:off x="1351075" y="1502250"/>
            <a:ext cx="1834200" cy="1834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229"/>
          <p:cNvSpPr txBox="1">
            <a:spLocks noGrp="1"/>
          </p:cNvSpPr>
          <p:nvPr>
            <p:ph type="ctrTitle"/>
          </p:nvPr>
        </p:nvSpPr>
        <p:spPr>
          <a:xfrm>
            <a:off x="2260325" y="2176950"/>
            <a:ext cx="60315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Assessment 1</a:t>
            </a:r>
            <a:endParaRPr>
              <a:solidFill>
                <a:srgbClr val="000000"/>
              </a:solidFill>
            </a:endParaRPr>
          </a:p>
          <a:p>
            <a:pPr marL="0" lvl="0" indent="0" algn="l" rtl="0">
              <a:spcBef>
                <a:spcPts val="0"/>
              </a:spcBef>
              <a:spcAft>
                <a:spcPts val="0"/>
              </a:spcAft>
              <a:buNone/>
            </a:pPr>
            <a:r>
              <a:rPr lang="en-GB">
                <a:solidFill>
                  <a:srgbClr val="000000"/>
                </a:solidFill>
              </a:rPr>
              <a:t>Non-Linear Story</a:t>
            </a:r>
            <a:endParaRPr>
              <a:solidFill>
                <a:srgbClr val="000000"/>
              </a:solidFill>
            </a:endParaRPr>
          </a:p>
          <a:p>
            <a:pPr marL="0" lvl="0" indent="0" algn="r" rtl="0">
              <a:spcBef>
                <a:spcPts val="0"/>
              </a:spcBef>
              <a:spcAft>
                <a:spcPts val="0"/>
              </a:spcAft>
              <a:buNone/>
            </a:pPr>
            <a:r>
              <a:rPr lang="en-GB" sz="3400" b="0">
                <a:solidFill>
                  <a:srgbClr val="000000"/>
                </a:solidFill>
              </a:rPr>
              <a:t>Week 7-11</a:t>
            </a:r>
            <a:endParaRPr sz="3400" b="0">
              <a:solidFill>
                <a:srgbClr val="000000"/>
              </a:solidFill>
            </a:endParaRPr>
          </a:p>
        </p:txBody>
      </p:sp>
    </p:spTree>
  </p:cSld>
  <p:clrMapOvr>
    <a:masterClrMapping/>
  </p:clrMapOvr>
  <p:transition spd="slow">
    <p:fade/>
  </p:transition>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86"/>
        <p:cNvGrpSpPr/>
        <p:nvPr/>
      </p:nvGrpSpPr>
      <p:grpSpPr>
        <a:xfrm>
          <a:off x="0" y="0"/>
          <a:ext cx="0" cy="0"/>
          <a:chOff x="0" y="0"/>
          <a:chExt cx="0" cy="0"/>
        </a:xfrm>
      </p:grpSpPr>
      <p:sp>
        <p:nvSpPr>
          <p:cNvPr id="1787" name="Google Shape;1787;p230"/>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230"/>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40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Your task is to create an interactive, non-linear story based on a given narrative. Your project must contain text, images and hyperlinking and be compiled using the online storytelling platform, Twinery</a:t>
            </a: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a:t>
            </a:r>
            <a:endParaRPr sz="1500" b="0">
              <a:solidFill>
                <a:srgbClr val="000000"/>
              </a:solidFill>
            </a:endParaRPr>
          </a:p>
        </p:txBody>
      </p:sp>
      <p:cxnSp>
        <p:nvCxnSpPr>
          <p:cNvPr id="1789" name="Google Shape;1789;p23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791" name="Google Shape;1791;p230"/>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Assessment</a:t>
            </a:r>
            <a:endParaRPr sz="2000">
              <a:solidFill>
                <a:srgbClr val="000000"/>
              </a:solidFill>
            </a:endParaRPr>
          </a:p>
          <a:p>
            <a:pPr marL="0" lvl="0" indent="0" algn="l" rtl="0">
              <a:spcBef>
                <a:spcPts val="0"/>
              </a:spcBef>
              <a:spcAft>
                <a:spcPts val="0"/>
              </a:spcAft>
              <a:buNone/>
            </a:pPr>
            <a:r>
              <a:rPr lang="en-GB" sz="2000">
                <a:solidFill>
                  <a:srgbClr val="000000"/>
                </a:solidFill>
              </a:rPr>
              <a:t>One 30%</a:t>
            </a:r>
            <a:endParaRPr sz="2000">
              <a:solidFill>
                <a:srgbClr val="000000"/>
              </a:solidFill>
            </a:endParaRPr>
          </a:p>
          <a:p>
            <a:pPr marL="0" lvl="0" indent="0" algn="l" rtl="0">
              <a:spcBef>
                <a:spcPts val="0"/>
              </a:spcBef>
              <a:spcAft>
                <a:spcPts val="0"/>
              </a:spcAft>
              <a:buNone/>
            </a:pPr>
            <a:r>
              <a:rPr lang="en-GB"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1"/>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2"/>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95"/>
        <p:cNvGrpSpPr/>
        <p:nvPr/>
      </p:nvGrpSpPr>
      <p:grpSpPr>
        <a:xfrm>
          <a:off x="0" y="0"/>
          <a:ext cx="0" cy="0"/>
          <a:chOff x="0" y="0"/>
          <a:chExt cx="0" cy="0"/>
        </a:xfrm>
      </p:grpSpPr>
      <p:sp>
        <p:nvSpPr>
          <p:cNvPr id="1796" name="Google Shape;1796;p231"/>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231"/>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interactive story must take, as its starting point, any one of the following fairy tales: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None/>
            </a:pP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lvl="0" indent="-317500" algn="just" rtl="0">
              <a:lnSpc>
                <a:spcPct val="75000"/>
              </a:lnSpc>
              <a:spcBef>
                <a:spcPts val="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Three Little Pigs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Jack and the Beanstalk</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Little Red Riding Hood</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Goldilocks and the Three Bears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Rumpelstiltskin</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Pied Piper of Hamelin</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Frog Prince</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Snow White and the Seven Dwarfs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Rapunzel</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Cinderella</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685800" marR="0" lvl="0" indent="-317500" algn="just" rtl="0">
              <a:lnSpc>
                <a:spcPct val="75000"/>
              </a:lnSpc>
              <a:spcBef>
                <a:spcPts val="100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Beauty and the Beast</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1000"/>
              </a:spcBef>
              <a:spcAft>
                <a:spcPts val="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version of the fairy tale you present is up to you.</a:t>
            </a:r>
            <a:endParaRPr sz="1500" b="0">
              <a:solidFill>
                <a:srgbClr val="000000"/>
              </a:solidFill>
            </a:endParaRPr>
          </a:p>
        </p:txBody>
      </p:sp>
      <p:cxnSp>
        <p:nvCxnSpPr>
          <p:cNvPr id="1798" name="Google Shape;1798;p23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00" name="Google Shape;1800;p231"/>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Assessment</a:t>
            </a:r>
            <a:endParaRPr sz="2000">
              <a:solidFill>
                <a:srgbClr val="000000"/>
              </a:solidFill>
            </a:endParaRPr>
          </a:p>
          <a:p>
            <a:pPr marL="0" lvl="0" indent="0" algn="l" rtl="0">
              <a:spcBef>
                <a:spcPts val="0"/>
              </a:spcBef>
              <a:spcAft>
                <a:spcPts val="0"/>
              </a:spcAft>
              <a:buNone/>
            </a:pPr>
            <a:r>
              <a:rPr lang="en-GB" sz="2000">
                <a:solidFill>
                  <a:srgbClr val="000000"/>
                </a:solidFill>
              </a:rPr>
              <a:t>One 30%</a:t>
            </a:r>
            <a:endParaRPr sz="2000">
              <a:solidFill>
                <a:srgbClr val="000000"/>
              </a:solidFill>
            </a:endParaRPr>
          </a:p>
          <a:p>
            <a:pPr marL="0" lvl="0" indent="0" algn="l" rtl="0">
              <a:spcBef>
                <a:spcPts val="0"/>
              </a:spcBef>
              <a:spcAft>
                <a:spcPts val="0"/>
              </a:spcAft>
              <a:buNone/>
            </a:pPr>
            <a:r>
              <a:rPr lang="en-GB"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1"/>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2"/>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4"/>
        <p:cNvGrpSpPr/>
        <p:nvPr/>
      </p:nvGrpSpPr>
      <p:grpSpPr>
        <a:xfrm>
          <a:off x="0" y="0"/>
          <a:ext cx="0" cy="0"/>
          <a:chOff x="0" y="0"/>
          <a:chExt cx="0" cy="0"/>
        </a:xfrm>
      </p:grpSpPr>
      <p:sp>
        <p:nvSpPr>
          <p:cNvPr id="1805" name="Google Shape;1805;p232"/>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232"/>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You may adapt and extend the story to introduce opportunities for interactivity. These adaptations may take the form of side quests, story divergence and convergence and so on. </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40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An important requirement however is that your story follows the general direction of your chosen fairy tale: that is, it presents the same key message (i.e. the moral of the story), and follows a comparable narrative arch to the original text. Creative license is however permitted to offer alternative endings, to set the tale in a different story world, and introduce narrative elements that support non-linearity.</a:t>
            </a:r>
            <a:endParaRPr sz="1500" b="0">
              <a:solidFill>
                <a:srgbClr val="000000"/>
              </a:solidFill>
            </a:endParaRPr>
          </a:p>
        </p:txBody>
      </p:sp>
      <p:cxnSp>
        <p:nvCxnSpPr>
          <p:cNvPr id="1807" name="Google Shape;1807;p23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09" name="Google Shape;1809;p232"/>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Assessment</a:t>
            </a:r>
            <a:endParaRPr sz="2000">
              <a:solidFill>
                <a:srgbClr val="000000"/>
              </a:solidFill>
            </a:endParaRPr>
          </a:p>
          <a:p>
            <a:pPr marL="0" lvl="0" indent="0" algn="l" rtl="0">
              <a:spcBef>
                <a:spcPts val="0"/>
              </a:spcBef>
              <a:spcAft>
                <a:spcPts val="0"/>
              </a:spcAft>
              <a:buNone/>
            </a:pPr>
            <a:r>
              <a:rPr lang="en-GB" sz="2000">
                <a:solidFill>
                  <a:srgbClr val="000000"/>
                </a:solidFill>
              </a:rPr>
              <a:t>One 30%</a:t>
            </a:r>
            <a:endParaRPr sz="2000">
              <a:solidFill>
                <a:srgbClr val="000000"/>
              </a:solidFill>
            </a:endParaRPr>
          </a:p>
          <a:p>
            <a:pPr marL="0" lvl="0" indent="0" algn="l" rtl="0">
              <a:spcBef>
                <a:spcPts val="0"/>
              </a:spcBef>
              <a:spcAft>
                <a:spcPts val="0"/>
              </a:spcAft>
              <a:buNone/>
            </a:pPr>
            <a:r>
              <a:rPr lang="en-GB"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1"/>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2"/>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3"/>
        <p:cNvGrpSpPr/>
        <p:nvPr/>
      </p:nvGrpSpPr>
      <p:grpSpPr>
        <a:xfrm>
          <a:off x="0" y="0"/>
          <a:ext cx="0" cy="0"/>
          <a:chOff x="0" y="0"/>
          <a:chExt cx="0" cy="0"/>
        </a:xfrm>
      </p:grpSpPr>
      <p:sp>
        <p:nvSpPr>
          <p:cNvPr id="1814" name="Google Shape;1814;p233"/>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233"/>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Included Media</a:t>
            </a:r>
            <a:endParaRPr sz="140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400"/>
              </a:spcBef>
              <a:spcAft>
                <a:spcPts val="0"/>
              </a:spcAft>
              <a:buClr>
                <a:schemeClr val="dk2"/>
              </a:buClr>
              <a:buSzPts val="1100"/>
              <a:buFont typeface="Arial" panose="020B0604020202020204"/>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Your interactive story must include, as a minimum requirement, text and hyperlinks. You may however wish to gain extra credit by incorporating embedded image, video, sound and other media into the work, as well as adjust the styling of the story using CSS. </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Clr>
                <a:schemeClr val="dk2"/>
              </a:buClr>
              <a:buSzPts val="1100"/>
              <a:buFont typeface="Arial" panose="020B0604020202020204"/>
              <a:buNone/>
            </a:pP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Clr>
                <a:schemeClr val="dk2"/>
              </a:buClr>
              <a:buSzPts val="1100"/>
              <a:buFont typeface="Arial" panose="020B0604020202020204"/>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media you chose to include should add value to the story however, and not be added simply to try and achieve higher marks. Poor use of embedded content is more likely to reduce marks for ‘creativity’ and ‘presentation’ more than it increases marks for ‘technique and development’ (see marking criteria for more information).</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Clr>
                <a:schemeClr val="dk2"/>
              </a:buClr>
              <a:buSzPts val="1100"/>
              <a:buFont typeface="Arial" panose="020B0604020202020204"/>
              <a:buNone/>
            </a:pP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Clr>
                <a:schemeClr val="dk2"/>
              </a:buClr>
              <a:buSzPts val="1100"/>
              <a:buFont typeface="Arial" panose="020B0604020202020204"/>
              <a:buNone/>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Other techniques</a:t>
            </a:r>
            <a:endParaRPr sz="140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0"/>
              </a:spcBef>
              <a:spcAft>
                <a:spcPts val="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To enhance the interactive nature of your story, you may wish to use variables, conditional statements and other coding features recognized by Twine.</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1816" name="Google Shape;1816;p23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18" name="Google Shape;1818;p233"/>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Assessment</a:t>
            </a:r>
            <a:endParaRPr sz="2000">
              <a:solidFill>
                <a:srgbClr val="000000"/>
              </a:solidFill>
            </a:endParaRPr>
          </a:p>
          <a:p>
            <a:pPr marL="0" lvl="0" indent="0" algn="l" rtl="0">
              <a:spcBef>
                <a:spcPts val="0"/>
              </a:spcBef>
              <a:spcAft>
                <a:spcPts val="0"/>
              </a:spcAft>
              <a:buNone/>
            </a:pPr>
            <a:r>
              <a:rPr lang="en-GB" sz="2000">
                <a:solidFill>
                  <a:srgbClr val="000000"/>
                </a:solidFill>
              </a:rPr>
              <a:t>One 30%</a:t>
            </a:r>
            <a:endParaRPr sz="2000">
              <a:solidFill>
                <a:srgbClr val="000000"/>
              </a:solidFill>
            </a:endParaRPr>
          </a:p>
          <a:p>
            <a:pPr marL="0" lvl="0" indent="0" algn="l" rtl="0">
              <a:spcBef>
                <a:spcPts val="0"/>
              </a:spcBef>
              <a:spcAft>
                <a:spcPts val="0"/>
              </a:spcAft>
              <a:buNone/>
            </a:pPr>
            <a:r>
              <a:rPr lang="en-GB"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1"/>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2"/>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2"/>
        <p:cNvGrpSpPr/>
        <p:nvPr/>
      </p:nvGrpSpPr>
      <p:grpSpPr>
        <a:xfrm>
          <a:off x="0" y="0"/>
          <a:ext cx="0" cy="0"/>
          <a:chOff x="0" y="0"/>
          <a:chExt cx="0" cy="0"/>
        </a:xfrm>
      </p:grpSpPr>
      <p:sp>
        <p:nvSpPr>
          <p:cNvPr id="1823" name="Google Shape;1823;p234"/>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234"/>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Deliverable</a:t>
            </a:r>
            <a:endParaRPr sz="140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spcBef>
                <a:spcPts val="400"/>
              </a:spcBef>
              <a:spcAft>
                <a:spcPts val="0"/>
              </a:spcAft>
              <a:buNone/>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The </a:t>
            </a:r>
            <a:r>
              <a:rPr lang="en-GB" sz="1400" u="sng">
                <a:solidFill>
                  <a:schemeClr val="hlink"/>
                </a:solidFill>
                <a:latin typeface="Montserrat" panose="00000500000000000000"/>
                <a:ea typeface="Montserrat" panose="00000500000000000000"/>
                <a:cs typeface="Montserrat" panose="00000500000000000000"/>
                <a:sym typeface="Montserrat" panose="00000500000000000000"/>
                <a:hlinkClick r:id="rId1"/>
              </a:rPr>
              <a:t>Word file</a:t>
            </a: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 cover sheet complete with all the requirements: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Your name</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Title’s screenshot</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Story map screenshot</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ITCH.IO</a:t>
            </a: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 link to online live interactive story</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GOOGLE DRIVE</a:t>
            </a: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 link with (HTML export, images &amp; audios)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a:solidFill>
                  <a:schemeClr val="dk2"/>
                </a:solidFill>
                <a:latin typeface="Montserrat" panose="00000500000000000000"/>
                <a:ea typeface="Montserrat" panose="00000500000000000000"/>
                <a:cs typeface="Montserrat" panose="00000500000000000000"/>
                <a:sym typeface="Montserrat" panose="00000500000000000000"/>
              </a:rPr>
              <a:t>YOUTUBE</a:t>
            </a: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 link to the screen recording</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17500" algn="just" rtl="0">
              <a:lnSpc>
                <a:spcPct val="115000"/>
              </a:lnSpc>
              <a:spcBef>
                <a:spcPts val="0"/>
              </a:spcBef>
              <a:spcAft>
                <a:spcPts val="0"/>
              </a:spcAft>
              <a:buClr>
                <a:schemeClr val="dk2"/>
              </a:buClr>
              <a:buSzPts val="1400"/>
              <a:buFont typeface="Montserrat" panose="00000500000000000000"/>
              <a:buChar char="●"/>
            </a:pPr>
            <a:r>
              <a:rPr lang="en-GB" sz="1400" b="0">
                <a:solidFill>
                  <a:schemeClr val="dk2"/>
                </a:solidFill>
                <a:latin typeface="Montserrat" panose="00000500000000000000"/>
                <a:ea typeface="Montserrat" panose="00000500000000000000"/>
                <a:cs typeface="Montserrat" panose="00000500000000000000"/>
                <a:sym typeface="Montserrat" panose="00000500000000000000"/>
              </a:rPr>
              <a:t>Critical reflection (150 words)</a:t>
            </a:r>
            <a:endParaRPr sz="14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1825" name="Google Shape;1825;p23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27" name="Google Shape;1827;p234"/>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Assessment</a:t>
            </a:r>
            <a:endParaRPr sz="2000">
              <a:solidFill>
                <a:srgbClr val="000000"/>
              </a:solidFill>
            </a:endParaRPr>
          </a:p>
          <a:p>
            <a:pPr marL="0" lvl="0" indent="0" algn="l" rtl="0">
              <a:spcBef>
                <a:spcPts val="0"/>
              </a:spcBef>
              <a:spcAft>
                <a:spcPts val="0"/>
              </a:spcAft>
              <a:buNone/>
            </a:pPr>
            <a:r>
              <a:rPr lang="en-GB" sz="2000">
                <a:solidFill>
                  <a:srgbClr val="000000"/>
                </a:solidFill>
              </a:rPr>
              <a:t>One 30%</a:t>
            </a:r>
            <a:endParaRPr sz="2000">
              <a:solidFill>
                <a:srgbClr val="000000"/>
              </a:solidFill>
            </a:endParaRPr>
          </a:p>
          <a:p>
            <a:pPr marL="0" lvl="0" indent="0" algn="l" rtl="0">
              <a:spcBef>
                <a:spcPts val="0"/>
              </a:spcBef>
              <a:spcAft>
                <a:spcPts val="0"/>
              </a:spcAft>
              <a:buNone/>
            </a:pPr>
            <a:r>
              <a:rPr lang="en-GB" sz="2000">
                <a:solidFill>
                  <a:srgbClr val="000000"/>
                </a:solidFill>
              </a:rPr>
              <a:t>Non Linear Story</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Student’s works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2"/>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5"/>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9"/>
        <p:cNvGrpSpPr/>
        <p:nvPr/>
      </p:nvGrpSpPr>
      <p:grpSpPr>
        <a:xfrm>
          <a:off x="0" y="0"/>
          <a:ext cx="0" cy="0"/>
          <a:chOff x="0" y="0"/>
          <a:chExt cx="0" cy="0"/>
        </a:xfrm>
      </p:grpSpPr>
      <p:sp>
        <p:nvSpPr>
          <p:cNvPr id="250" name="Google Shape;250;p3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3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We</a:t>
            </a:r>
            <a:endParaRPr sz="2000">
              <a:solidFill>
                <a:schemeClr val="dk2"/>
              </a:solidFill>
            </a:endParaRPr>
          </a:p>
          <a:p>
            <a:pPr marL="0" lvl="0" indent="0" algn="l" rtl="0">
              <a:spcBef>
                <a:spcPts val="0"/>
              </a:spcBef>
              <a:spcAft>
                <a:spcPts val="0"/>
              </a:spcAft>
              <a:buNone/>
            </a:pPr>
            <a:r>
              <a:rPr lang="en-GB" sz="2000">
                <a:solidFill>
                  <a:schemeClr val="dk2"/>
                </a:solidFill>
              </a:rPr>
              <a:t>Humans</a:t>
            </a:r>
            <a:endParaRPr sz="2000">
              <a:solidFill>
                <a:schemeClr val="dk2"/>
              </a:solidFill>
            </a:endParaRPr>
          </a:p>
        </p:txBody>
      </p:sp>
      <p:sp>
        <p:nvSpPr>
          <p:cNvPr id="252" name="Google Shape;252;p35"/>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Human brain has the natural ability to “fill in the gaps”.</a:t>
            </a:r>
            <a:endParaRPr sz="3000" i="1">
              <a:solidFill>
                <a:schemeClr val="accent2"/>
              </a:solidFill>
            </a:endParaRPr>
          </a:p>
        </p:txBody>
      </p:sp>
      <p:cxnSp>
        <p:nvCxnSpPr>
          <p:cNvPr id="253" name="Google Shape;253;p3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1"/>
        <p:cNvGrpSpPr/>
        <p:nvPr/>
      </p:nvGrpSpPr>
      <p:grpSpPr>
        <a:xfrm>
          <a:off x="0" y="0"/>
          <a:ext cx="0" cy="0"/>
          <a:chOff x="0" y="0"/>
          <a:chExt cx="0" cy="0"/>
        </a:xfrm>
      </p:grpSpPr>
      <p:sp>
        <p:nvSpPr>
          <p:cNvPr id="1832" name="Google Shape;1832;p235"/>
          <p:cNvSpPr/>
          <p:nvPr/>
        </p:nvSpPr>
        <p:spPr>
          <a:xfrm>
            <a:off x="2112250" y="15784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235"/>
          <p:cNvSpPr txBox="1">
            <a:spLocks noGrp="1"/>
          </p:cNvSpPr>
          <p:nvPr>
            <p:ph type="ctrTitle"/>
          </p:nvPr>
        </p:nvSpPr>
        <p:spPr>
          <a:xfrm>
            <a:off x="3021500" y="21007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itch.io Guide</a:t>
            </a:r>
            <a:endParaRPr>
              <a:solidFill>
                <a:srgbClr val="000000"/>
              </a:solidFill>
            </a:endParaRPr>
          </a:p>
        </p:txBody>
      </p:sp>
    </p:spTree>
  </p:cSld>
  <p:clrMapOvr>
    <a:masterClrMapping/>
  </p:clrMapOvr>
  <p:transition spd="slow">
    <p:fade/>
  </p:transition>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8"/>
        <p:cNvGrpSpPr/>
        <p:nvPr/>
      </p:nvGrpSpPr>
      <p:grpSpPr>
        <a:xfrm>
          <a:off x="0" y="0"/>
          <a:ext cx="0" cy="0"/>
          <a:chOff x="0" y="0"/>
          <a:chExt cx="0" cy="0"/>
        </a:xfrm>
      </p:grpSpPr>
      <p:pic>
        <p:nvPicPr>
          <p:cNvPr id="1839" name="Google Shape;1839;p236"/>
          <p:cNvPicPr preferRelativeResize="0"/>
          <p:nvPr/>
        </p:nvPicPr>
        <p:blipFill>
          <a:blip r:embed="rId1"/>
          <a:stretch>
            <a:fillRect/>
          </a:stretch>
        </p:blipFill>
        <p:spPr>
          <a:xfrm>
            <a:off x="0" y="0"/>
            <a:ext cx="9143990" cy="5143500"/>
          </a:xfrm>
          <a:prstGeom prst="rect">
            <a:avLst/>
          </a:prstGeom>
          <a:noFill/>
          <a:ln>
            <a:noFill/>
          </a:ln>
        </p:spPr>
      </p:pic>
    </p:spTree>
  </p:cSld>
  <p:clrMapOvr>
    <a:masterClrMapping/>
  </p:clrMapOvr>
  <p:transition spd="slow">
    <p:fade/>
  </p:transition>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3"/>
        <p:cNvGrpSpPr/>
        <p:nvPr/>
      </p:nvGrpSpPr>
      <p:grpSpPr>
        <a:xfrm>
          <a:off x="0" y="0"/>
          <a:ext cx="0" cy="0"/>
          <a:chOff x="0" y="0"/>
          <a:chExt cx="0" cy="0"/>
        </a:xfrm>
      </p:grpSpPr>
      <p:pic>
        <p:nvPicPr>
          <p:cNvPr id="1844" name="Google Shape;1844;p237"/>
          <p:cNvPicPr preferRelativeResize="0"/>
          <p:nvPr/>
        </p:nvPicPr>
        <p:blipFill>
          <a:blip r:embed="rId1"/>
          <a:stretch>
            <a:fillRect/>
          </a:stretch>
        </p:blipFill>
        <p:spPr>
          <a:xfrm>
            <a:off x="0" y="0"/>
            <a:ext cx="9144000" cy="5143505"/>
          </a:xfrm>
          <a:prstGeom prst="rect">
            <a:avLst/>
          </a:prstGeom>
          <a:noFill/>
          <a:ln>
            <a:noFill/>
          </a:ln>
        </p:spPr>
      </p:pic>
    </p:spTree>
  </p:cSld>
  <p:clrMapOvr>
    <a:masterClrMapping/>
  </p:clrMapOvr>
  <p:transition spd="slow">
    <p:fade/>
  </p:transition>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8"/>
        <p:cNvGrpSpPr/>
        <p:nvPr/>
      </p:nvGrpSpPr>
      <p:grpSpPr>
        <a:xfrm>
          <a:off x="0" y="0"/>
          <a:ext cx="0" cy="0"/>
          <a:chOff x="0" y="0"/>
          <a:chExt cx="0" cy="0"/>
        </a:xfrm>
      </p:grpSpPr>
      <p:pic>
        <p:nvPicPr>
          <p:cNvPr id="1849" name="Google Shape;1849;p238"/>
          <p:cNvPicPr preferRelativeResize="0"/>
          <p:nvPr/>
        </p:nvPicPr>
        <p:blipFill>
          <a:blip r:embed="rId1"/>
          <a:stretch>
            <a:fillRect/>
          </a:stretch>
        </p:blipFill>
        <p:spPr>
          <a:xfrm>
            <a:off x="0" y="0"/>
            <a:ext cx="9143990" cy="5143500"/>
          </a:xfrm>
          <a:prstGeom prst="rect">
            <a:avLst/>
          </a:prstGeom>
          <a:noFill/>
          <a:ln>
            <a:noFill/>
          </a:ln>
        </p:spPr>
      </p:pic>
    </p:spTree>
  </p:cSld>
  <p:clrMapOvr>
    <a:masterClrMapping/>
  </p:clrMapOvr>
  <p:transition spd="slow">
    <p:fade/>
  </p:transition>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3"/>
        <p:cNvGrpSpPr/>
        <p:nvPr/>
      </p:nvGrpSpPr>
      <p:grpSpPr>
        <a:xfrm>
          <a:off x="0" y="0"/>
          <a:ext cx="0" cy="0"/>
          <a:chOff x="0" y="0"/>
          <a:chExt cx="0" cy="0"/>
        </a:xfrm>
      </p:grpSpPr>
      <p:pic>
        <p:nvPicPr>
          <p:cNvPr id="1854" name="Google Shape;1854;p239"/>
          <p:cNvPicPr preferRelativeResize="0"/>
          <p:nvPr/>
        </p:nvPicPr>
        <p:blipFill>
          <a:blip r:embed="rId1"/>
          <a:stretch>
            <a:fillRect/>
          </a:stretch>
        </p:blipFill>
        <p:spPr>
          <a:xfrm>
            <a:off x="0" y="0"/>
            <a:ext cx="9143990" cy="5143500"/>
          </a:xfrm>
          <a:prstGeom prst="rect">
            <a:avLst/>
          </a:prstGeom>
          <a:noFill/>
          <a:ln>
            <a:noFill/>
          </a:ln>
        </p:spPr>
      </p:pic>
    </p:spTree>
  </p:cSld>
  <p:clrMapOvr>
    <a:masterClrMapping/>
  </p:clrMapOvr>
  <p:transition spd="slow">
    <p:fade/>
  </p:transition>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8"/>
        <p:cNvGrpSpPr/>
        <p:nvPr/>
      </p:nvGrpSpPr>
      <p:grpSpPr>
        <a:xfrm>
          <a:off x="0" y="0"/>
          <a:ext cx="0" cy="0"/>
          <a:chOff x="0" y="0"/>
          <a:chExt cx="0" cy="0"/>
        </a:xfrm>
      </p:grpSpPr>
      <p:pic>
        <p:nvPicPr>
          <p:cNvPr id="1859" name="Google Shape;1859;p240"/>
          <p:cNvPicPr preferRelativeResize="0"/>
          <p:nvPr/>
        </p:nvPicPr>
        <p:blipFill>
          <a:blip r:embed="rId1"/>
          <a:stretch>
            <a:fillRect/>
          </a:stretch>
        </p:blipFill>
        <p:spPr>
          <a:xfrm>
            <a:off x="0" y="0"/>
            <a:ext cx="9143990" cy="5143500"/>
          </a:xfrm>
          <a:prstGeom prst="rect">
            <a:avLst/>
          </a:prstGeom>
          <a:noFill/>
          <a:ln>
            <a:noFill/>
          </a:ln>
        </p:spPr>
      </p:pic>
    </p:spTree>
  </p:cSld>
  <p:clrMapOvr>
    <a:masterClrMapping/>
  </p:clrMapOvr>
  <p:transition spd="slow">
    <p:fade/>
  </p:transition>
</p:sld>
</file>

<file path=ppt/slides/slide22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63"/>
        <p:cNvGrpSpPr/>
        <p:nvPr/>
      </p:nvGrpSpPr>
      <p:grpSpPr>
        <a:xfrm>
          <a:off x="0" y="0"/>
          <a:ext cx="0" cy="0"/>
          <a:chOff x="0" y="0"/>
          <a:chExt cx="0" cy="0"/>
        </a:xfrm>
      </p:grpSpPr>
      <p:sp>
        <p:nvSpPr>
          <p:cNvPr id="1864" name="Google Shape;1864;p241"/>
          <p:cNvSpPr/>
          <p:nvPr/>
        </p:nvSpPr>
        <p:spPr>
          <a:xfrm>
            <a:off x="2189275" y="1654650"/>
            <a:ext cx="1834200" cy="1834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241"/>
          <p:cNvSpPr txBox="1">
            <a:spLocks noGrp="1"/>
          </p:cNvSpPr>
          <p:nvPr>
            <p:ph type="ctrTitle"/>
          </p:nvPr>
        </p:nvSpPr>
        <p:spPr>
          <a:xfrm>
            <a:off x="3098525"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Storyboard</a:t>
            </a:r>
            <a:endParaRPr>
              <a:solidFill>
                <a:srgbClr val="000000"/>
              </a:solidFill>
            </a:endParaRPr>
          </a:p>
        </p:txBody>
      </p: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70"/>
        <p:cNvGrpSpPr/>
        <p:nvPr/>
      </p:nvGrpSpPr>
      <p:grpSpPr>
        <a:xfrm>
          <a:off x="0" y="0"/>
          <a:ext cx="0" cy="0"/>
          <a:chOff x="0" y="0"/>
          <a:chExt cx="0" cy="0"/>
        </a:xfrm>
      </p:grpSpPr>
      <p:sp>
        <p:nvSpPr>
          <p:cNvPr id="1871" name="Google Shape;1871;p242"/>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242"/>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40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A storyboard is a planning document. It is created before the final product is developed and used to illustrate a story or show the changes of scene. In many cases this will be based on a timeline but could also be decided by the user's choices of selection or navigation.</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1873" name="Google Shape;1873;p24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75" name="Google Shape;1875;p242"/>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What is a Storyboard?</a:t>
            </a:r>
            <a:endParaRPr sz="2000">
              <a:solidFill>
                <a:srgbClr val="000000"/>
              </a:solidFill>
            </a:endParaRPr>
          </a:p>
        </p:txBody>
      </p:sp>
    </p:spTree>
  </p:cSld>
  <p:clrMapOvr>
    <a:masterClrMapping/>
  </p:clrMapOvr>
  <p:transition spd="med">
    <p:fade/>
  </p:transition>
</p:sld>
</file>

<file path=ppt/slides/slide22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79"/>
        <p:cNvGrpSpPr/>
        <p:nvPr/>
      </p:nvGrpSpPr>
      <p:grpSpPr>
        <a:xfrm>
          <a:off x="0" y="0"/>
          <a:ext cx="0" cy="0"/>
          <a:chOff x="0" y="0"/>
          <a:chExt cx="0" cy="0"/>
        </a:xfrm>
      </p:grpSpPr>
      <p:pic>
        <p:nvPicPr>
          <p:cNvPr id="1880" name="Google Shape;1880;p243"/>
          <p:cNvPicPr preferRelativeResize="0"/>
          <p:nvPr/>
        </p:nvPicPr>
        <p:blipFill>
          <a:blip r:embed="rId1"/>
          <a:stretch>
            <a:fillRect/>
          </a:stretch>
        </p:blipFill>
        <p:spPr>
          <a:xfrm>
            <a:off x="0" y="0"/>
            <a:ext cx="9144001" cy="5143499"/>
          </a:xfrm>
          <a:prstGeom prst="rect">
            <a:avLst/>
          </a:prstGeom>
          <a:noFill/>
          <a:ln>
            <a:noFill/>
          </a:ln>
        </p:spPr>
      </p:pic>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84"/>
        <p:cNvGrpSpPr/>
        <p:nvPr/>
      </p:nvGrpSpPr>
      <p:grpSpPr>
        <a:xfrm>
          <a:off x="0" y="0"/>
          <a:ext cx="0" cy="0"/>
          <a:chOff x="0" y="0"/>
          <a:chExt cx="0" cy="0"/>
        </a:xfrm>
      </p:grpSpPr>
      <p:sp>
        <p:nvSpPr>
          <p:cNvPr id="1885" name="Google Shape;1885;p244"/>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244"/>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Your task is to develop a story; and create a video storyboard for the same.</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40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Add a tagline with suitable music; &amp; indicate a product/service this story can be most suitably used for.</a:t>
            </a:r>
            <a:endParaRPr sz="1500" b="0">
              <a:solidFill>
                <a:srgbClr val="000000"/>
              </a:solidFill>
            </a:endParaRPr>
          </a:p>
        </p:txBody>
      </p:sp>
      <p:cxnSp>
        <p:nvCxnSpPr>
          <p:cNvPr id="1887" name="Google Shape;1887;p24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89" name="Google Shape;1889;p244"/>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Formative Assessment</a:t>
            </a:r>
            <a:endParaRPr sz="2000">
              <a:solidFill>
                <a:srgbClr val="000000"/>
              </a:solidFill>
            </a:endParaRPr>
          </a:p>
          <a:p>
            <a:pPr marL="0" lvl="0" indent="0" algn="l" rtl="0">
              <a:spcBef>
                <a:spcPts val="0"/>
              </a:spcBef>
              <a:spcAft>
                <a:spcPts val="0"/>
              </a:spcAft>
              <a:buNone/>
            </a:pPr>
            <a:r>
              <a:rPr lang="en-GB" sz="2000">
                <a:solidFill>
                  <a:srgbClr val="000000"/>
                </a:solidFill>
              </a:rPr>
              <a:t>Storyboard</a:t>
            </a:r>
            <a:endParaRPr sz="2000">
              <a:solidFill>
                <a:srgbClr val="000000"/>
              </a:solidFill>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
        <p:cNvGrpSpPr/>
        <p:nvPr/>
      </p:nvGrpSpPr>
      <p:grpSpPr>
        <a:xfrm>
          <a:off x="0" y="0"/>
          <a:ext cx="0" cy="0"/>
          <a:chOff x="0" y="0"/>
          <a:chExt cx="0" cy="0"/>
        </a:xfrm>
      </p:grpSpPr>
      <p:sp>
        <p:nvSpPr>
          <p:cNvPr id="259" name="Google Shape;259;p36"/>
          <p:cNvSpPr/>
          <p:nvPr/>
        </p:nvSpPr>
        <p:spPr>
          <a:xfrm>
            <a:off x="1426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36"/>
          <p:cNvSpPr txBox="1">
            <a:spLocks noGrp="1"/>
          </p:cNvSpPr>
          <p:nvPr>
            <p:ph type="ctrTitle"/>
          </p:nvPr>
        </p:nvSpPr>
        <p:spPr>
          <a:xfrm>
            <a:off x="23357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Art of Storytelling</a:t>
            </a:r>
            <a:endParaRPr sz="3600">
              <a:solidFill>
                <a:srgbClr val="000000"/>
              </a:solidFill>
            </a:endParaRPr>
          </a:p>
        </p:txBody>
      </p:sp>
    </p:spTree>
  </p:cSld>
  <p:clrMapOvr>
    <a:masterClrMapping/>
  </p:clrMapOvr>
  <p:transition spd="slow">
    <p:fade/>
  </p:transition>
</p:sld>
</file>

<file path=ppt/slides/slide23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93"/>
        <p:cNvGrpSpPr/>
        <p:nvPr/>
      </p:nvGrpSpPr>
      <p:grpSpPr>
        <a:xfrm>
          <a:off x="0" y="0"/>
          <a:ext cx="0" cy="0"/>
          <a:chOff x="0" y="0"/>
          <a:chExt cx="0" cy="0"/>
        </a:xfrm>
      </p:grpSpPr>
      <p:sp>
        <p:nvSpPr>
          <p:cNvPr id="1894" name="Google Shape;1894;p245"/>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245"/>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457200" lvl="0" indent="-323850" algn="just" rtl="0">
              <a:lnSpc>
                <a:spcPct val="110000"/>
              </a:lnSpc>
              <a:spcBef>
                <a:spcPts val="180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A 45 year old father is driving a car, with his 6 year old son in the back seat.</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23850" algn="just" rtl="0">
              <a:lnSpc>
                <a:spcPct val="110000"/>
              </a:lnSpc>
              <a:spcBef>
                <a:spcPts val="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A U-turn comes up.</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23850" algn="just" rtl="0">
              <a:lnSpc>
                <a:spcPct val="110000"/>
              </a:lnSpc>
              <a:spcBef>
                <a:spcPts val="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The father stops and raises his right hand, signaling the opposite driver to pass through.</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23850" algn="just" rtl="0">
              <a:lnSpc>
                <a:spcPct val="110000"/>
              </a:lnSpc>
              <a:spcBef>
                <a:spcPts val="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The opposite driver acknowledges with his right hand and a smile.</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23850" algn="just" rtl="0">
              <a:lnSpc>
                <a:spcPct val="110000"/>
              </a:lnSpc>
              <a:spcBef>
                <a:spcPts val="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As the cars pass together, the son checks the other car’s driver; who smiles &amp; shows a thumbs-up.</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23850" algn="just" rtl="0">
              <a:lnSpc>
                <a:spcPct val="110000"/>
              </a:lnSpc>
              <a:spcBef>
                <a:spcPts val="0"/>
              </a:spcBef>
              <a:spcAft>
                <a:spcPts val="0"/>
              </a:spcAft>
              <a:buClr>
                <a:schemeClr val="dk2"/>
              </a:buClr>
              <a:buSzPts val="1500"/>
              <a:buFont typeface="Montserrat" panose="00000500000000000000"/>
              <a:buAutoNum type="arabicPeriod"/>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The son turns and looks at his father in admiration..inspired. </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0"/>
              </a:spcAft>
              <a:buNone/>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Tagline: </a:t>
            </a:r>
            <a:br>
              <a:rPr lang="en-GB" sz="1500" b="0">
                <a:solidFill>
                  <a:schemeClr val="dk2"/>
                </a:solidFill>
                <a:latin typeface="Montserrat" panose="00000500000000000000"/>
                <a:ea typeface="Montserrat" panose="00000500000000000000"/>
                <a:cs typeface="Montserrat" panose="00000500000000000000"/>
                <a:sym typeface="Montserrat" panose="00000500000000000000"/>
              </a:rPr>
            </a:b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The Angel is in the details.</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400"/>
              </a:spcAft>
              <a:buNone/>
            </a:pP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Product: </a:t>
            </a:r>
            <a:br>
              <a:rPr lang="en-GB" sz="1500" b="0">
                <a:solidFill>
                  <a:schemeClr val="dk2"/>
                </a:solidFill>
                <a:latin typeface="Montserrat" panose="00000500000000000000"/>
                <a:ea typeface="Montserrat" panose="00000500000000000000"/>
                <a:cs typeface="Montserrat" panose="00000500000000000000"/>
                <a:sym typeface="Montserrat" panose="00000500000000000000"/>
              </a:rPr>
            </a:br>
            <a:r>
              <a:rPr lang="en-GB" sz="1500" b="0">
                <a:solidFill>
                  <a:schemeClr val="dk2"/>
                </a:solidFill>
                <a:latin typeface="Montserrat" panose="00000500000000000000"/>
                <a:ea typeface="Montserrat" panose="00000500000000000000"/>
                <a:cs typeface="Montserrat" panose="00000500000000000000"/>
                <a:sym typeface="Montserrat" panose="00000500000000000000"/>
              </a:rPr>
              <a:t>Mashreq Bank | Bath Spa University | Amazon</a:t>
            </a:r>
            <a:endParaRPr sz="15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1896" name="Google Shape;1896;p24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898" name="Google Shape;1898;p245"/>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Sample</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900" u="sng">
                <a:solidFill>
                  <a:schemeClr val="hlink"/>
                </a:solidFill>
                <a:hlinkClick r:id="rId1"/>
              </a:rPr>
              <a:t>https://spark.adobe.com/video/Vbn4Q9hUEzCDA</a:t>
            </a:r>
            <a:endParaRPr sz="900">
              <a:solidFill>
                <a:srgbClr val="000000"/>
              </a:solidFill>
            </a:endParaRPr>
          </a:p>
          <a:p>
            <a:pPr marL="0" lvl="0" indent="0" algn="l" rtl="0">
              <a:spcBef>
                <a:spcPts val="0"/>
              </a:spcBef>
              <a:spcAft>
                <a:spcPts val="0"/>
              </a:spcAft>
              <a:buNone/>
            </a:pPr>
            <a:endParaRPr sz="900">
              <a:solidFill>
                <a:srgbClr val="000000"/>
              </a:solidFill>
            </a:endParaRPr>
          </a:p>
        </p:txBody>
      </p:sp>
    </p:spTree>
  </p:cSld>
  <p:clrMapOvr>
    <a:masterClrMapping/>
  </p:clrMapOvr>
  <p:transition spd="med">
    <p:fade/>
  </p:transition>
</p:sld>
</file>

<file path=ppt/slides/slide23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902"/>
        <p:cNvGrpSpPr/>
        <p:nvPr/>
      </p:nvGrpSpPr>
      <p:grpSpPr>
        <a:xfrm>
          <a:off x="0" y="0"/>
          <a:ext cx="0" cy="0"/>
          <a:chOff x="0" y="0"/>
          <a:chExt cx="0" cy="0"/>
        </a:xfrm>
      </p:grpSpPr>
      <p:pic>
        <p:nvPicPr>
          <p:cNvPr id="1903" name="Google Shape;1903;p246"/>
          <p:cNvPicPr preferRelativeResize="0"/>
          <p:nvPr/>
        </p:nvPicPr>
        <p:blipFill>
          <a:blip r:embed="rId1"/>
          <a:stretch>
            <a:fillRect/>
          </a:stretch>
        </p:blipFill>
        <p:spPr>
          <a:xfrm>
            <a:off x="8452925" y="4500825"/>
            <a:ext cx="375674" cy="375674"/>
          </a:xfrm>
          <a:prstGeom prst="rect">
            <a:avLst/>
          </a:prstGeom>
          <a:noFill/>
          <a:ln>
            <a:noFill/>
          </a:ln>
        </p:spPr>
      </p:pic>
      <p:pic>
        <p:nvPicPr>
          <p:cNvPr id="1904" name="Google Shape;1904;p246" title="The Angel is in the details..mp4">
            <a:hlinkClick r:id="rId2"/>
          </p:cNvPr>
          <p:cNvPicPr preferRelativeResize="0"/>
          <p:nvPr/>
        </p:nvPicPr>
        <p:blipFill>
          <a:blip r:embed="rId3"/>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10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8"/>
        <p:cNvGrpSpPr/>
        <p:nvPr/>
      </p:nvGrpSpPr>
      <p:grpSpPr>
        <a:xfrm>
          <a:off x="0" y="0"/>
          <a:ext cx="0" cy="0"/>
          <a:chOff x="0" y="0"/>
          <a:chExt cx="0" cy="0"/>
        </a:xfrm>
      </p:grpSpPr>
      <p:sp>
        <p:nvSpPr>
          <p:cNvPr id="1909" name="Google Shape;1909;p247"/>
          <p:cNvSpPr/>
          <p:nvPr/>
        </p:nvSpPr>
        <p:spPr>
          <a:xfrm>
            <a:off x="2508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247"/>
          <p:cNvSpPr txBox="1">
            <a:spLocks noGrp="1"/>
          </p:cNvSpPr>
          <p:nvPr>
            <p:ph type="ctrTitle"/>
          </p:nvPr>
        </p:nvSpPr>
        <p:spPr>
          <a:xfrm>
            <a:off x="2992675"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Photoshop</a:t>
            </a:r>
            <a:endParaRPr sz="3600">
              <a:solidFill>
                <a:srgbClr val="000000"/>
              </a:solidFill>
            </a:endParaRPr>
          </a:p>
        </p:txBody>
      </p:sp>
    </p:spTree>
  </p:cSld>
  <p:clrMapOvr>
    <a:masterClrMapping/>
  </p:clrMapOvr>
  <p:transition spd="slow">
    <p:fade/>
  </p:transition>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15"/>
        <p:cNvGrpSpPr/>
        <p:nvPr/>
      </p:nvGrpSpPr>
      <p:grpSpPr>
        <a:xfrm>
          <a:off x="0" y="0"/>
          <a:ext cx="0" cy="0"/>
          <a:chOff x="0" y="0"/>
          <a:chExt cx="0" cy="0"/>
        </a:xfrm>
      </p:grpSpPr>
      <p:sp>
        <p:nvSpPr>
          <p:cNvPr id="1916" name="Google Shape;1916;p24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24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rgbClr val="000000"/>
              </a:solidFill>
            </a:endParaRPr>
          </a:p>
        </p:txBody>
      </p:sp>
      <p:sp>
        <p:nvSpPr>
          <p:cNvPr id="1918" name="Google Shape;1918;p248"/>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Layers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Image Adjustments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Selection Tools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Non-Destructive approach</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Masking layers</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Adjustment layers </a:t>
            </a:r>
            <a:endParaRPr sz="1500" b="0">
              <a:solidFill>
                <a:srgbClr val="000000"/>
              </a:solidFill>
            </a:endParaRPr>
          </a:p>
        </p:txBody>
      </p:sp>
      <p:cxnSp>
        <p:nvCxnSpPr>
          <p:cNvPr id="1919" name="Google Shape;1919;p24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24"/>
        <p:cNvGrpSpPr/>
        <p:nvPr/>
      </p:nvGrpSpPr>
      <p:grpSpPr>
        <a:xfrm>
          <a:off x="0" y="0"/>
          <a:ext cx="0" cy="0"/>
          <a:chOff x="0" y="0"/>
          <a:chExt cx="0" cy="0"/>
        </a:xfrm>
      </p:grpSpPr>
      <p:pic>
        <p:nvPicPr>
          <p:cNvPr id="1925" name="Google Shape;1925;p249"/>
          <p:cNvPicPr preferRelativeResize="0"/>
          <p:nvPr/>
        </p:nvPicPr>
        <p:blipFill rotWithShape="1">
          <a:blip r:embed="rId1"/>
          <a:srcRect t="1418" b="1408"/>
          <a:stretch>
            <a:fillRect/>
          </a:stretch>
        </p:blipFill>
        <p:spPr>
          <a:xfrm>
            <a:off x="2503700" y="267000"/>
            <a:ext cx="6324900" cy="4609499"/>
          </a:xfrm>
          <a:prstGeom prst="rect">
            <a:avLst/>
          </a:prstGeom>
          <a:noFill/>
          <a:ln>
            <a:noFill/>
          </a:ln>
        </p:spPr>
      </p:pic>
      <p:sp>
        <p:nvSpPr>
          <p:cNvPr id="1926" name="Google Shape;1926;p24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249"/>
          <p:cNvSpPr txBox="1">
            <a:spLocks noGrp="1"/>
          </p:cNvSpPr>
          <p:nvPr>
            <p:ph type="ctrTitle"/>
          </p:nvPr>
        </p:nvSpPr>
        <p:spPr>
          <a:xfrm>
            <a:off x="364700" y="462450"/>
            <a:ext cx="1834200" cy="18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600">
                <a:solidFill>
                  <a:schemeClr val="dk2"/>
                </a:solidFill>
              </a:rPr>
              <a:t>1:</a:t>
            </a:r>
            <a:endParaRPr sz="1600">
              <a:solidFill>
                <a:schemeClr val="dk2"/>
              </a:solidFill>
            </a:endParaRPr>
          </a:p>
          <a:p>
            <a:pPr marL="0" lvl="0" indent="0" algn="l" rtl="0">
              <a:spcBef>
                <a:spcPts val="0"/>
              </a:spcBef>
              <a:spcAft>
                <a:spcPts val="0"/>
              </a:spcAft>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p:txBody>
      </p:sp>
      <p:cxnSp>
        <p:nvCxnSpPr>
          <p:cNvPr id="1928" name="Google Shape;1928;p24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2"/>
        <p:cNvGrpSpPr/>
        <p:nvPr/>
      </p:nvGrpSpPr>
      <p:grpSpPr>
        <a:xfrm>
          <a:off x="0" y="0"/>
          <a:ext cx="0" cy="0"/>
          <a:chOff x="0" y="0"/>
          <a:chExt cx="0" cy="0"/>
        </a:xfrm>
      </p:grpSpPr>
      <p:pic>
        <p:nvPicPr>
          <p:cNvPr id="1933" name="Google Shape;1933;p250"/>
          <p:cNvPicPr preferRelativeResize="0"/>
          <p:nvPr/>
        </p:nvPicPr>
        <p:blipFill rotWithShape="1">
          <a:blip r:embed="rId1"/>
          <a:srcRect l="4979" r="4970"/>
          <a:stretch>
            <a:fillRect/>
          </a:stretch>
        </p:blipFill>
        <p:spPr>
          <a:xfrm>
            <a:off x="2503700" y="267000"/>
            <a:ext cx="6324900" cy="4609499"/>
          </a:xfrm>
          <a:prstGeom prst="rect">
            <a:avLst/>
          </a:prstGeom>
          <a:noFill/>
          <a:ln>
            <a:noFill/>
          </a:ln>
        </p:spPr>
      </p:pic>
      <p:sp>
        <p:nvSpPr>
          <p:cNvPr id="1934" name="Google Shape;1934;p25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25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1936" name="Google Shape;1936;p25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0"/>
        <p:cNvGrpSpPr/>
        <p:nvPr/>
      </p:nvGrpSpPr>
      <p:grpSpPr>
        <a:xfrm>
          <a:off x="0" y="0"/>
          <a:ext cx="0" cy="0"/>
          <a:chOff x="0" y="0"/>
          <a:chExt cx="0" cy="0"/>
        </a:xfrm>
      </p:grpSpPr>
      <p:pic>
        <p:nvPicPr>
          <p:cNvPr id="1941" name="Google Shape;1941;p251"/>
          <p:cNvPicPr preferRelativeResize="0"/>
          <p:nvPr/>
        </p:nvPicPr>
        <p:blipFill rotWithShape="1">
          <a:blip r:embed="rId1"/>
          <a:srcRect t="1418" b="1408"/>
          <a:stretch>
            <a:fillRect/>
          </a:stretch>
        </p:blipFill>
        <p:spPr>
          <a:xfrm>
            <a:off x="2503700" y="267000"/>
            <a:ext cx="6324900" cy="4609499"/>
          </a:xfrm>
          <a:prstGeom prst="rect">
            <a:avLst/>
          </a:prstGeom>
          <a:noFill/>
          <a:ln>
            <a:noFill/>
          </a:ln>
        </p:spPr>
      </p:pic>
      <p:sp>
        <p:nvSpPr>
          <p:cNvPr id="1942" name="Google Shape;1942;p25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25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1944" name="Google Shape;1944;p25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8"/>
        <p:cNvGrpSpPr/>
        <p:nvPr/>
      </p:nvGrpSpPr>
      <p:grpSpPr>
        <a:xfrm>
          <a:off x="0" y="0"/>
          <a:ext cx="0" cy="0"/>
          <a:chOff x="0" y="0"/>
          <a:chExt cx="0" cy="0"/>
        </a:xfrm>
      </p:grpSpPr>
      <p:pic>
        <p:nvPicPr>
          <p:cNvPr id="1949" name="Google Shape;1949;p252"/>
          <p:cNvPicPr preferRelativeResize="0"/>
          <p:nvPr/>
        </p:nvPicPr>
        <p:blipFill rotWithShape="1">
          <a:blip r:embed="rId1"/>
          <a:srcRect l="4429" r="4429"/>
          <a:stretch>
            <a:fillRect/>
          </a:stretch>
        </p:blipFill>
        <p:spPr>
          <a:xfrm>
            <a:off x="2503700" y="267000"/>
            <a:ext cx="6324901" cy="4609499"/>
          </a:xfrm>
          <a:prstGeom prst="rect">
            <a:avLst/>
          </a:prstGeom>
          <a:noFill/>
          <a:ln>
            <a:noFill/>
          </a:ln>
        </p:spPr>
      </p:pic>
      <p:sp>
        <p:nvSpPr>
          <p:cNvPr id="1950" name="Google Shape;1950;p25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25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52" name="Google Shape;1952;p25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56"/>
        <p:cNvGrpSpPr/>
        <p:nvPr/>
      </p:nvGrpSpPr>
      <p:grpSpPr>
        <a:xfrm>
          <a:off x="0" y="0"/>
          <a:ext cx="0" cy="0"/>
          <a:chOff x="0" y="0"/>
          <a:chExt cx="0" cy="0"/>
        </a:xfrm>
      </p:grpSpPr>
      <p:pic>
        <p:nvPicPr>
          <p:cNvPr id="1957" name="Google Shape;1957;p253"/>
          <p:cNvPicPr preferRelativeResize="0"/>
          <p:nvPr/>
        </p:nvPicPr>
        <p:blipFill rotWithShape="1">
          <a:blip r:embed="rId1"/>
          <a:srcRect l="11407" r="11407"/>
          <a:stretch>
            <a:fillRect/>
          </a:stretch>
        </p:blipFill>
        <p:spPr>
          <a:xfrm>
            <a:off x="2503700" y="267000"/>
            <a:ext cx="6324902" cy="4609499"/>
          </a:xfrm>
          <a:prstGeom prst="rect">
            <a:avLst/>
          </a:prstGeom>
          <a:noFill/>
          <a:ln>
            <a:noFill/>
          </a:ln>
        </p:spPr>
      </p:pic>
      <p:sp>
        <p:nvSpPr>
          <p:cNvPr id="1958" name="Google Shape;1958;p25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25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60" name="Google Shape;1960;p25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4"/>
        <p:cNvGrpSpPr/>
        <p:nvPr/>
      </p:nvGrpSpPr>
      <p:grpSpPr>
        <a:xfrm>
          <a:off x="0" y="0"/>
          <a:ext cx="0" cy="0"/>
          <a:chOff x="0" y="0"/>
          <a:chExt cx="0" cy="0"/>
        </a:xfrm>
      </p:grpSpPr>
      <p:pic>
        <p:nvPicPr>
          <p:cNvPr id="1965" name="Google Shape;1965;p254"/>
          <p:cNvPicPr preferRelativeResize="0"/>
          <p:nvPr/>
        </p:nvPicPr>
        <p:blipFill rotWithShape="1">
          <a:blip r:embed="rId1"/>
          <a:srcRect l="4429" r="4429"/>
          <a:stretch>
            <a:fillRect/>
          </a:stretch>
        </p:blipFill>
        <p:spPr>
          <a:xfrm>
            <a:off x="2503700" y="267000"/>
            <a:ext cx="6324901" cy="4609499"/>
          </a:xfrm>
          <a:prstGeom prst="rect">
            <a:avLst/>
          </a:prstGeom>
          <a:noFill/>
          <a:ln>
            <a:noFill/>
          </a:ln>
        </p:spPr>
      </p:pic>
      <p:sp>
        <p:nvSpPr>
          <p:cNvPr id="1966" name="Google Shape;1966;p25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25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68" name="Google Shape;1968;p25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37"/>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267" name="Google Shape;267;p3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3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269" name="Google Shape;269;p3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70" name="Google Shape;270;p37"/>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Cave paintings</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Leave information</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Share experiences</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2"/>
        <p:cNvGrpSpPr/>
        <p:nvPr/>
      </p:nvGrpSpPr>
      <p:grpSpPr>
        <a:xfrm>
          <a:off x="0" y="0"/>
          <a:ext cx="0" cy="0"/>
          <a:chOff x="0" y="0"/>
          <a:chExt cx="0" cy="0"/>
        </a:xfrm>
      </p:grpSpPr>
      <p:pic>
        <p:nvPicPr>
          <p:cNvPr id="1973" name="Google Shape;1973;p255"/>
          <p:cNvPicPr preferRelativeResize="0"/>
          <p:nvPr/>
        </p:nvPicPr>
        <p:blipFill rotWithShape="1">
          <a:blip r:embed="rId1"/>
          <a:srcRect l="11407" r="11407"/>
          <a:stretch>
            <a:fillRect/>
          </a:stretch>
        </p:blipFill>
        <p:spPr>
          <a:xfrm>
            <a:off x="2503700" y="267000"/>
            <a:ext cx="6324902" cy="4609499"/>
          </a:xfrm>
          <a:prstGeom prst="rect">
            <a:avLst/>
          </a:prstGeom>
          <a:noFill/>
          <a:ln>
            <a:noFill/>
          </a:ln>
        </p:spPr>
      </p:pic>
      <p:sp>
        <p:nvSpPr>
          <p:cNvPr id="1974" name="Google Shape;1974;p25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25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76" name="Google Shape;1976;p25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0"/>
        <p:cNvGrpSpPr/>
        <p:nvPr/>
      </p:nvGrpSpPr>
      <p:grpSpPr>
        <a:xfrm>
          <a:off x="0" y="0"/>
          <a:ext cx="0" cy="0"/>
          <a:chOff x="0" y="0"/>
          <a:chExt cx="0" cy="0"/>
        </a:xfrm>
      </p:grpSpPr>
      <p:pic>
        <p:nvPicPr>
          <p:cNvPr id="1981" name="Google Shape;1981;p256"/>
          <p:cNvPicPr preferRelativeResize="0"/>
          <p:nvPr/>
        </p:nvPicPr>
        <p:blipFill rotWithShape="1">
          <a:blip r:embed="rId1"/>
          <a:srcRect t="4693" b="4693"/>
          <a:stretch>
            <a:fillRect/>
          </a:stretch>
        </p:blipFill>
        <p:spPr>
          <a:xfrm>
            <a:off x="2503700" y="267000"/>
            <a:ext cx="6324900" cy="4609499"/>
          </a:xfrm>
          <a:prstGeom prst="rect">
            <a:avLst/>
          </a:prstGeom>
          <a:noFill/>
          <a:ln>
            <a:noFill/>
          </a:ln>
        </p:spPr>
      </p:pic>
      <p:sp>
        <p:nvSpPr>
          <p:cNvPr id="1982" name="Google Shape;1982;p25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25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84" name="Google Shape;1984;p25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8"/>
        <p:cNvGrpSpPr/>
        <p:nvPr/>
      </p:nvGrpSpPr>
      <p:grpSpPr>
        <a:xfrm>
          <a:off x="0" y="0"/>
          <a:ext cx="0" cy="0"/>
          <a:chOff x="0" y="0"/>
          <a:chExt cx="0" cy="0"/>
        </a:xfrm>
      </p:grpSpPr>
      <p:pic>
        <p:nvPicPr>
          <p:cNvPr id="1989" name="Google Shape;1989;p257"/>
          <p:cNvPicPr preferRelativeResize="0"/>
          <p:nvPr/>
        </p:nvPicPr>
        <p:blipFill rotWithShape="1">
          <a:blip r:embed="rId1"/>
          <a:srcRect l="11407" r="11407"/>
          <a:stretch>
            <a:fillRect/>
          </a:stretch>
        </p:blipFill>
        <p:spPr>
          <a:xfrm>
            <a:off x="2503700" y="267000"/>
            <a:ext cx="6324902" cy="4609499"/>
          </a:xfrm>
          <a:prstGeom prst="rect">
            <a:avLst/>
          </a:prstGeom>
          <a:noFill/>
          <a:ln>
            <a:noFill/>
          </a:ln>
        </p:spPr>
      </p:pic>
      <p:sp>
        <p:nvSpPr>
          <p:cNvPr id="1990" name="Google Shape;1990;p25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25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1:</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Composition</a:t>
            </a:r>
            <a:endParaRPr sz="18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1992" name="Google Shape;1992;p25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6"/>
        <p:cNvGrpSpPr/>
        <p:nvPr/>
      </p:nvGrpSpPr>
      <p:grpSpPr>
        <a:xfrm>
          <a:off x="0" y="0"/>
          <a:ext cx="0" cy="0"/>
          <a:chOff x="0" y="0"/>
          <a:chExt cx="0" cy="0"/>
        </a:xfrm>
      </p:grpSpPr>
      <p:pic>
        <p:nvPicPr>
          <p:cNvPr id="1997" name="Google Shape;1997;p258"/>
          <p:cNvPicPr preferRelativeResize="0"/>
          <p:nvPr/>
        </p:nvPicPr>
        <p:blipFill rotWithShape="1">
          <a:blip r:embed="rId1"/>
          <a:srcRect l="7117" r="7126"/>
          <a:stretch>
            <a:fillRect/>
          </a:stretch>
        </p:blipFill>
        <p:spPr>
          <a:xfrm>
            <a:off x="2503700" y="267000"/>
            <a:ext cx="6324902" cy="4609500"/>
          </a:xfrm>
          <a:prstGeom prst="rect">
            <a:avLst/>
          </a:prstGeom>
          <a:noFill/>
          <a:ln>
            <a:noFill/>
          </a:ln>
        </p:spPr>
      </p:pic>
      <p:sp>
        <p:nvSpPr>
          <p:cNvPr id="1998" name="Google Shape;1998;p25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258"/>
          <p:cNvSpPr txBox="1">
            <a:spLocks noGrp="1"/>
          </p:cNvSpPr>
          <p:nvPr>
            <p:ph type="ctrTitle"/>
          </p:nvPr>
        </p:nvSpPr>
        <p:spPr>
          <a:xfrm>
            <a:off x="364700" y="462450"/>
            <a:ext cx="1834200" cy="21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p:txBody>
      </p:sp>
      <p:cxnSp>
        <p:nvCxnSpPr>
          <p:cNvPr id="2000" name="Google Shape;2000;p25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4"/>
        <p:cNvGrpSpPr/>
        <p:nvPr/>
      </p:nvGrpSpPr>
      <p:grpSpPr>
        <a:xfrm>
          <a:off x="0" y="0"/>
          <a:ext cx="0" cy="0"/>
          <a:chOff x="0" y="0"/>
          <a:chExt cx="0" cy="0"/>
        </a:xfrm>
      </p:grpSpPr>
      <p:pic>
        <p:nvPicPr>
          <p:cNvPr id="2005" name="Google Shape;2005;p259"/>
          <p:cNvPicPr preferRelativeResize="0"/>
          <p:nvPr/>
        </p:nvPicPr>
        <p:blipFill rotWithShape="1">
          <a:blip r:embed="rId1"/>
          <a:srcRect l="7117" r="7126"/>
          <a:stretch>
            <a:fillRect/>
          </a:stretch>
        </p:blipFill>
        <p:spPr>
          <a:xfrm>
            <a:off x="2503700" y="267000"/>
            <a:ext cx="6324902" cy="4609500"/>
          </a:xfrm>
          <a:prstGeom prst="rect">
            <a:avLst/>
          </a:prstGeom>
          <a:noFill/>
          <a:ln>
            <a:noFill/>
          </a:ln>
        </p:spPr>
      </p:pic>
      <p:sp>
        <p:nvSpPr>
          <p:cNvPr id="2006" name="Google Shape;2006;p25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25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2008" name="Google Shape;2008;p25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12"/>
        <p:cNvGrpSpPr/>
        <p:nvPr/>
      </p:nvGrpSpPr>
      <p:grpSpPr>
        <a:xfrm>
          <a:off x="0" y="0"/>
          <a:ext cx="0" cy="0"/>
          <a:chOff x="0" y="0"/>
          <a:chExt cx="0" cy="0"/>
        </a:xfrm>
      </p:grpSpPr>
      <p:pic>
        <p:nvPicPr>
          <p:cNvPr id="2013" name="Google Shape;2013;p260"/>
          <p:cNvPicPr preferRelativeResize="0"/>
          <p:nvPr/>
        </p:nvPicPr>
        <p:blipFill rotWithShape="1">
          <a:blip r:embed="rId1"/>
          <a:srcRect l="4296" r="4296"/>
          <a:stretch>
            <a:fillRect/>
          </a:stretch>
        </p:blipFill>
        <p:spPr>
          <a:xfrm>
            <a:off x="2503700" y="267000"/>
            <a:ext cx="6324903" cy="4609500"/>
          </a:xfrm>
          <a:prstGeom prst="rect">
            <a:avLst/>
          </a:prstGeom>
          <a:noFill/>
          <a:ln>
            <a:noFill/>
          </a:ln>
        </p:spPr>
      </p:pic>
      <p:sp>
        <p:nvSpPr>
          <p:cNvPr id="2014" name="Google Shape;2014;p26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26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2016" name="Google Shape;2016;p26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0"/>
        <p:cNvGrpSpPr/>
        <p:nvPr/>
      </p:nvGrpSpPr>
      <p:grpSpPr>
        <a:xfrm>
          <a:off x="0" y="0"/>
          <a:ext cx="0" cy="0"/>
          <a:chOff x="0" y="0"/>
          <a:chExt cx="0" cy="0"/>
        </a:xfrm>
      </p:grpSpPr>
      <p:pic>
        <p:nvPicPr>
          <p:cNvPr id="2021" name="Google Shape;2021;p261"/>
          <p:cNvPicPr preferRelativeResize="0"/>
          <p:nvPr/>
        </p:nvPicPr>
        <p:blipFill rotWithShape="1">
          <a:blip r:embed="rId1"/>
          <a:srcRect l="4296" r="4296"/>
          <a:stretch>
            <a:fillRect/>
          </a:stretch>
        </p:blipFill>
        <p:spPr>
          <a:xfrm>
            <a:off x="2503700" y="267000"/>
            <a:ext cx="6324903" cy="4609500"/>
          </a:xfrm>
          <a:prstGeom prst="rect">
            <a:avLst/>
          </a:prstGeom>
          <a:noFill/>
          <a:ln>
            <a:noFill/>
          </a:ln>
        </p:spPr>
      </p:pic>
      <p:sp>
        <p:nvSpPr>
          <p:cNvPr id="2022" name="Google Shape;2022;p26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26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2024" name="Google Shape;2024;p26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8"/>
        <p:cNvGrpSpPr/>
        <p:nvPr/>
      </p:nvGrpSpPr>
      <p:grpSpPr>
        <a:xfrm>
          <a:off x="0" y="0"/>
          <a:ext cx="0" cy="0"/>
          <a:chOff x="0" y="0"/>
          <a:chExt cx="0" cy="0"/>
        </a:xfrm>
      </p:grpSpPr>
      <p:pic>
        <p:nvPicPr>
          <p:cNvPr id="2029" name="Google Shape;2029;p262"/>
          <p:cNvPicPr preferRelativeResize="0"/>
          <p:nvPr/>
        </p:nvPicPr>
        <p:blipFill rotWithShape="1">
          <a:blip r:embed="rId1"/>
          <a:srcRect t="27198"/>
          <a:stretch>
            <a:fillRect/>
          </a:stretch>
        </p:blipFill>
        <p:spPr>
          <a:xfrm>
            <a:off x="2503700" y="267000"/>
            <a:ext cx="6324903" cy="4609500"/>
          </a:xfrm>
          <a:prstGeom prst="rect">
            <a:avLst/>
          </a:prstGeom>
          <a:noFill/>
          <a:ln>
            <a:noFill/>
          </a:ln>
        </p:spPr>
      </p:pic>
      <p:sp>
        <p:nvSpPr>
          <p:cNvPr id="2030" name="Google Shape;2030;p26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26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2032" name="Google Shape;2032;p26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6"/>
        <p:cNvGrpSpPr/>
        <p:nvPr/>
      </p:nvGrpSpPr>
      <p:grpSpPr>
        <a:xfrm>
          <a:off x="0" y="0"/>
          <a:ext cx="0" cy="0"/>
          <a:chOff x="0" y="0"/>
          <a:chExt cx="0" cy="0"/>
        </a:xfrm>
      </p:grpSpPr>
      <p:pic>
        <p:nvPicPr>
          <p:cNvPr id="2037" name="Google Shape;2037;p263"/>
          <p:cNvPicPr preferRelativeResize="0"/>
          <p:nvPr/>
        </p:nvPicPr>
        <p:blipFill rotWithShape="1">
          <a:blip r:embed="rId1"/>
          <a:srcRect t="27198"/>
          <a:stretch>
            <a:fillRect/>
          </a:stretch>
        </p:blipFill>
        <p:spPr>
          <a:xfrm>
            <a:off x="2503700" y="267000"/>
            <a:ext cx="6324903" cy="4609500"/>
          </a:xfrm>
          <a:prstGeom prst="rect">
            <a:avLst/>
          </a:prstGeom>
          <a:noFill/>
          <a:ln>
            <a:noFill/>
          </a:ln>
        </p:spPr>
      </p:pic>
      <p:sp>
        <p:nvSpPr>
          <p:cNvPr id="2038" name="Google Shape;2038;p26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26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Basics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Photoshop</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2:</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Selective </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Decolorization</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endParaRPr sz="2000">
              <a:solidFill>
                <a:schemeClr val="dk2"/>
              </a:solidFill>
            </a:endParaRPr>
          </a:p>
        </p:txBody>
      </p:sp>
      <p:cxnSp>
        <p:nvCxnSpPr>
          <p:cNvPr id="2040" name="Google Shape;2040;p26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44"/>
        <p:cNvGrpSpPr/>
        <p:nvPr/>
      </p:nvGrpSpPr>
      <p:grpSpPr>
        <a:xfrm>
          <a:off x="0" y="0"/>
          <a:ext cx="0" cy="0"/>
          <a:chOff x="0" y="0"/>
          <a:chExt cx="0" cy="0"/>
        </a:xfrm>
      </p:grpSpPr>
      <p:pic>
        <p:nvPicPr>
          <p:cNvPr id="2045" name="Google Shape;2045;p264"/>
          <p:cNvPicPr preferRelativeResize="0"/>
          <p:nvPr/>
        </p:nvPicPr>
        <p:blipFill rotWithShape="1">
          <a:blip r:embed="rId1"/>
          <a:srcRect l="11407" r="11407"/>
          <a:stretch>
            <a:fillRect/>
          </a:stretch>
        </p:blipFill>
        <p:spPr>
          <a:xfrm>
            <a:off x="2503700" y="267000"/>
            <a:ext cx="6324902" cy="4609499"/>
          </a:xfrm>
          <a:prstGeom prst="rect">
            <a:avLst/>
          </a:prstGeom>
          <a:noFill/>
          <a:ln>
            <a:noFill/>
          </a:ln>
        </p:spPr>
      </p:pic>
      <p:sp>
        <p:nvSpPr>
          <p:cNvPr id="2046" name="Google Shape;2046;p26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26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600">
                <a:solidFill>
                  <a:schemeClr val="dk2"/>
                </a:solidFill>
              </a:rPr>
              <a:t>3:</a:t>
            </a:r>
            <a:endParaRPr sz="1600">
              <a:solidFill>
                <a:schemeClr val="dk2"/>
              </a:solidFill>
            </a:endParaRPr>
          </a:p>
          <a:p>
            <a:pPr marL="0" lvl="0" indent="0" algn="l" rtl="0">
              <a:spcBef>
                <a:spcPts val="0"/>
              </a:spcBef>
              <a:spcAft>
                <a:spcPts val="0"/>
              </a:spcAft>
              <a:buNone/>
            </a:pPr>
            <a:r>
              <a:rPr lang="en-GB" sz="1600">
                <a:solidFill>
                  <a:schemeClr val="dk2"/>
                </a:solidFill>
              </a:rPr>
              <a:t>Image</a:t>
            </a:r>
            <a:endParaRPr sz="1600">
              <a:solidFill>
                <a:schemeClr val="dk2"/>
              </a:solidFill>
            </a:endParaRPr>
          </a:p>
          <a:p>
            <a:pPr marL="0" lvl="0" indent="0" algn="l" rtl="0">
              <a:spcBef>
                <a:spcPts val="0"/>
              </a:spcBef>
              <a:spcAft>
                <a:spcPts val="0"/>
              </a:spcAft>
              <a:buNone/>
            </a:pPr>
            <a:r>
              <a:rPr lang="en-GB" sz="1600">
                <a:solidFill>
                  <a:schemeClr val="dk2"/>
                </a:solidFill>
              </a:rPr>
              <a:t>Colorization</a:t>
            </a:r>
            <a:endParaRPr sz="1600">
              <a:solidFill>
                <a:schemeClr val="dk2"/>
              </a:solidFill>
            </a:endParaRPr>
          </a:p>
        </p:txBody>
      </p:sp>
      <p:cxnSp>
        <p:nvCxnSpPr>
          <p:cNvPr id="2048" name="Google Shape;2048;p26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pic>
        <p:nvPicPr>
          <p:cNvPr id="275" name="Google Shape;275;p38"/>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276" name="Google Shape;276;p3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3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Art of</a:t>
            </a:r>
            <a:endParaRPr sz="2000">
              <a:solidFill>
                <a:srgbClr val="000000"/>
              </a:solidFill>
            </a:endParaRPr>
          </a:p>
          <a:p>
            <a:pPr marL="0" lvl="0" indent="0" algn="l" rtl="0">
              <a:spcBef>
                <a:spcPts val="0"/>
              </a:spcBef>
              <a:spcAft>
                <a:spcPts val="0"/>
              </a:spcAft>
              <a:buNone/>
            </a:pPr>
            <a:r>
              <a:rPr lang="en-GB" sz="2000">
                <a:solidFill>
                  <a:srgbClr val="000000"/>
                </a:solidFill>
              </a:rPr>
              <a:t>Storytelling</a:t>
            </a:r>
            <a:endParaRPr sz="2000">
              <a:solidFill>
                <a:srgbClr val="000000"/>
              </a:solidFill>
            </a:endParaRPr>
          </a:p>
        </p:txBody>
      </p:sp>
      <p:cxnSp>
        <p:nvCxnSpPr>
          <p:cNvPr id="278" name="Google Shape;278;p3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79" name="Google Shape;279;p38"/>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Word of mouth</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r>
              <a:rPr lang="en-GB" sz="1500" b="0">
                <a:solidFill>
                  <a:srgbClr val="000000"/>
                </a:solidFill>
              </a:rPr>
              <a:t>Toddlers</a:t>
            </a:r>
            <a:endParaRPr sz="1500" b="0">
              <a:solidFill>
                <a:srgbClr val="000000"/>
              </a:solidFill>
            </a:endParaRPr>
          </a:p>
          <a:p>
            <a:pPr marL="0" lvl="0" indent="0" algn="r" rtl="0">
              <a:spcBef>
                <a:spcPts val="0"/>
              </a:spcBef>
              <a:spcAft>
                <a:spcPts val="0"/>
              </a:spcAft>
              <a:buNone/>
            </a:pPr>
            <a:r>
              <a:rPr lang="en-GB" sz="1500" b="0">
                <a:solidFill>
                  <a:srgbClr val="000000"/>
                </a:solidFill>
              </a:rPr>
              <a:t>An unfortunate incident</a:t>
            </a:r>
            <a:endParaRPr sz="1500" b="0">
              <a:solidFill>
                <a:srgbClr val="000000"/>
              </a:solidFill>
            </a:endParaRPr>
          </a:p>
          <a:p>
            <a:pPr marL="0" lvl="0" indent="0" algn="r" rtl="0">
              <a:spcBef>
                <a:spcPts val="0"/>
              </a:spcBef>
              <a:spcAft>
                <a:spcPts val="0"/>
              </a:spcAft>
              <a:buNone/>
            </a:pPr>
            <a:r>
              <a:rPr lang="en-GB" sz="1500" b="0">
                <a:solidFill>
                  <a:srgbClr val="000000"/>
                </a:solidFill>
              </a:rPr>
              <a:t>Excuses</a:t>
            </a:r>
            <a:endParaRPr sz="1500" b="0">
              <a:solidFill>
                <a:srgbClr val="000000"/>
              </a:solidFill>
            </a:endParaRPr>
          </a:p>
          <a:p>
            <a:pPr marL="0" lvl="0" indent="0" algn="r" rtl="0">
              <a:spcBef>
                <a:spcPts val="0"/>
              </a:spcBef>
              <a:spcAft>
                <a:spcPts val="0"/>
              </a:spcAft>
              <a:buNone/>
            </a:pPr>
            <a:r>
              <a:rPr lang="en-GB" sz="1500" b="0">
                <a:solidFill>
                  <a:srgbClr val="000000"/>
                </a:solidFill>
              </a:rPr>
              <a:t>Lessons</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2"/>
        <p:cNvGrpSpPr/>
        <p:nvPr/>
      </p:nvGrpSpPr>
      <p:grpSpPr>
        <a:xfrm>
          <a:off x="0" y="0"/>
          <a:ext cx="0" cy="0"/>
          <a:chOff x="0" y="0"/>
          <a:chExt cx="0" cy="0"/>
        </a:xfrm>
      </p:grpSpPr>
      <p:pic>
        <p:nvPicPr>
          <p:cNvPr id="2053" name="Google Shape;2053;p265"/>
          <p:cNvPicPr preferRelativeResize="0"/>
          <p:nvPr/>
        </p:nvPicPr>
        <p:blipFill rotWithShape="1">
          <a:blip r:embed="rId1"/>
          <a:srcRect l="11407" r="11407"/>
          <a:stretch>
            <a:fillRect/>
          </a:stretch>
        </p:blipFill>
        <p:spPr>
          <a:xfrm>
            <a:off x="2503700" y="267000"/>
            <a:ext cx="6324902" cy="4609499"/>
          </a:xfrm>
          <a:prstGeom prst="rect">
            <a:avLst/>
          </a:prstGeom>
          <a:noFill/>
          <a:ln>
            <a:noFill/>
          </a:ln>
        </p:spPr>
      </p:pic>
      <p:sp>
        <p:nvSpPr>
          <p:cNvPr id="2054" name="Google Shape;2054;p26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26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600">
                <a:solidFill>
                  <a:schemeClr val="dk2"/>
                </a:solidFill>
              </a:rPr>
              <a:t>3:</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Image</a:t>
            </a:r>
            <a:endParaRPr sz="16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1600">
                <a:solidFill>
                  <a:schemeClr val="dk2"/>
                </a:solidFill>
              </a:rPr>
              <a:t>Colorization</a:t>
            </a:r>
            <a:endParaRPr sz="1600">
              <a:solidFill>
                <a:schemeClr val="dk2"/>
              </a:solidFill>
            </a:endParaRPr>
          </a:p>
        </p:txBody>
      </p:sp>
      <p:cxnSp>
        <p:nvCxnSpPr>
          <p:cNvPr id="2056" name="Google Shape;2056;p26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0"/>
        <p:cNvGrpSpPr/>
        <p:nvPr/>
      </p:nvGrpSpPr>
      <p:grpSpPr>
        <a:xfrm>
          <a:off x="0" y="0"/>
          <a:ext cx="0" cy="0"/>
          <a:chOff x="0" y="0"/>
          <a:chExt cx="0" cy="0"/>
        </a:xfrm>
      </p:grpSpPr>
      <p:pic>
        <p:nvPicPr>
          <p:cNvPr id="2061" name="Google Shape;2061;p266"/>
          <p:cNvPicPr preferRelativeResize="0"/>
          <p:nvPr/>
        </p:nvPicPr>
        <p:blipFill rotWithShape="1">
          <a:blip r:embed="rId1"/>
          <a:srcRect t="25365" b="25370"/>
          <a:stretch>
            <a:fillRect/>
          </a:stretch>
        </p:blipFill>
        <p:spPr>
          <a:xfrm>
            <a:off x="2503700" y="267000"/>
            <a:ext cx="6324903" cy="4609498"/>
          </a:xfrm>
          <a:prstGeom prst="rect">
            <a:avLst/>
          </a:prstGeom>
          <a:noFill/>
          <a:ln>
            <a:noFill/>
          </a:ln>
        </p:spPr>
      </p:pic>
      <p:sp>
        <p:nvSpPr>
          <p:cNvPr id="2062" name="Google Shape;2062;p26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26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600">
                <a:solidFill>
                  <a:schemeClr val="dk2"/>
                </a:solidFill>
              </a:rPr>
              <a:t>3:</a:t>
            </a:r>
            <a:endParaRPr sz="1600">
              <a:solidFill>
                <a:schemeClr val="dk2"/>
              </a:solidFill>
            </a:endParaRPr>
          </a:p>
          <a:p>
            <a:pPr marL="0" lvl="0" indent="0" algn="l" rtl="0">
              <a:spcBef>
                <a:spcPts val="0"/>
              </a:spcBef>
              <a:spcAft>
                <a:spcPts val="0"/>
              </a:spcAft>
              <a:buNone/>
            </a:pPr>
            <a:r>
              <a:rPr lang="en-GB" sz="1600">
                <a:solidFill>
                  <a:schemeClr val="dk2"/>
                </a:solidFill>
              </a:rPr>
              <a:t>Image</a:t>
            </a:r>
            <a:endParaRPr sz="1600">
              <a:solidFill>
                <a:schemeClr val="dk2"/>
              </a:solidFill>
            </a:endParaRPr>
          </a:p>
          <a:p>
            <a:pPr marL="0" lvl="0" indent="0" algn="l" rtl="0">
              <a:spcBef>
                <a:spcPts val="0"/>
              </a:spcBef>
              <a:spcAft>
                <a:spcPts val="0"/>
              </a:spcAft>
              <a:buNone/>
            </a:pPr>
            <a:r>
              <a:rPr lang="en-GB" sz="1600">
                <a:solidFill>
                  <a:schemeClr val="dk2"/>
                </a:solidFill>
              </a:rPr>
              <a:t>Colorization</a:t>
            </a:r>
            <a:endParaRPr sz="1600">
              <a:solidFill>
                <a:schemeClr val="dk2"/>
              </a:solidFill>
            </a:endParaRPr>
          </a:p>
        </p:txBody>
      </p:sp>
      <p:cxnSp>
        <p:nvCxnSpPr>
          <p:cNvPr id="2064" name="Google Shape;2064;p26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8"/>
        <p:cNvGrpSpPr/>
        <p:nvPr/>
      </p:nvGrpSpPr>
      <p:grpSpPr>
        <a:xfrm>
          <a:off x="0" y="0"/>
          <a:ext cx="0" cy="0"/>
          <a:chOff x="0" y="0"/>
          <a:chExt cx="0" cy="0"/>
        </a:xfrm>
      </p:grpSpPr>
      <p:sp>
        <p:nvSpPr>
          <p:cNvPr id="2069" name="Google Shape;2069;p26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26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Photoshop</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600">
                <a:solidFill>
                  <a:schemeClr val="dk2"/>
                </a:solidFill>
              </a:rPr>
              <a:t>3:</a:t>
            </a:r>
            <a:endParaRPr sz="1600">
              <a:solidFill>
                <a:schemeClr val="dk2"/>
              </a:solidFill>
            </a:endParaRPr>
          </a:p>
          <a:p>
            <a:pPr marL="0" lvl="0" indent="0" algn="l" rtl="0">
              <a:spcBef>
                <a:spcPts val="0"/>
              </a:spcBef>
              <a:spcAft>
                <a:spcPts val="0"/>
              </a:spcAft>
              <a:buNone/>
            </a:pPr>
            <a:r>
              <a:rPr lang="en-GB" sz="1600">
                <a:solidFill>
                  <a:schemeClr val="dk2"/>
                </a:solidFill>
              </a:rPr>
              <a:t>Image</a:t>
            </a:r>
            <a:endParaRPr sz="1600">
              <a:solidFill>
                <a:schemeClr val="dk2"/>
              </a:solidFill>
            </a:endParaRPr>
          </a:p>
          <a:p>
            <a:pPr marL="0" lvl="0" indent="0" algn="l" rtl="0">
              <a:spcBef>
                <a:spcPts val="0"/>
              </a:spcBef>
              <a:spcAft>
                <a:spcPts val="0"/>
              </a:spcAft>
              <a:buNone/>
            </a:pPr>
            <a:r>
              <a:rPr lang="en-GB" sz="1600">
                <a:solidFill>
                  <a:schemeClr val="dk2"/>
                </a:solidFill>
              </a:rPr>
              <a:t>Colorization</a:t>
            </a:r>
            <a:endParaRPr sz="1600">
              <a:solidFill>
                <a:schemeClr val="dk2"/>
              </a:solidFill>
            </a:endParaRPr>
          </a:p>
        </p:txBody>
      </p:sp>
      <p:cxnSp>
        <p:nvCxnSpPr>
          <p:cNvPr id="2071" name="Google Shape;2071;p26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2072" name="Google Shape;2072;p267"/>
          <p:cNvPicPr preferRelativeResize="0"/>
          <p:nvPr/>
        </p:nvPicPr>
        <p:blipFill rotWithShape="1">
          <a:blip r:embed="rId1"/>
          <a:srcRect t="24194" b="24194"/>
          <a:stretch>
            <a:fillRect/>
          </a:stretch>
        </p:blipFill>
        <p:spPr>
          <a:xfrm>
            <a:off x="2503700" y="267000"/>
            <a:ext cx="6324903" cy="4609498"/>
          </a:xfrm>
          <a:prstGeom prst="rect">
            <a:avLst/>
          </a:prstGeom>
          <a:noFill/>
          <a:ln>
            <a:noFill/>
          </a:ln>
        </p:spPr>
      </p:pic>
    </p:spTree>
  </p:cSld>
  <p:clrMapOvr>
    <a:masterClrMapping/>
  </p:clrMapOvr>
  <p:transition spd="med">
    <p:fade/>
  </p:transition>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6"/>
        <p:cNvGrpSpPr/>
        <p:nvPr/>
      </p:nvGrpSpPr>
      <p:grpSpPr>
        <a:xfrm>
          <a:off x="0" y="0"/>
          <a:ext cx="0" cy="0"/>
          <a:chOff x="0" y="0"/>
          <a:chExt cx="0" cy="0"/>
        </a:xfrm>
      </p:grpSpPr>
      <p:sp>
        <p:nvSpPr>
          <p:cNvPr id="2077" name="Google Shape;2077;p268"/>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26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Develop the following experiment collection in Photoshop.</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30200" algn="just" rtl="0">
              <a:lnSpc>
                <a:spcPct val="110000"/>
              </a:lnSpc>
              <a:spcBef>
                <a:spcPts val="1800"/>
              </a:spcBef>
              <a:spcAft>
                <a:spcPts val="0"/>
              </a:spcAft>
              <a:buClr>
                <a:schemeClr val="dk2"/>
              </a:buClr>
              <a:buSzPts val="1600"/>
              <a:buFont typeface="Montserrat" panose="00000500000000000000"/>
              <a:buAutoNum type="arabicPeriod"/>
            </a:pPr>
            <a:r>
              <a:rPr lang="en-GB" sz="1600">
                <a:solidFill>
                  <a:schemeClr val="dk2"/>
                </a:solidFill>
                <a:latin typeface="Montserrat" panose="00000500000000000000"/>
                <a:ea typeface="Montserrat" panose="00000500000000000000"/>
                <a:cs typeface="Montserrat" panose="00000500000000000000"/>
                <a:sym typeface="Montserrat" panose="00000500000000000000"/>
              </a:rPr>
              <a:t>Image Composition | 2</a:t>
            </a:r>
            <a:br>
              <a:rPr lang="en-GB" sz="1600">
                <a:solidFill>
                  <a:schemeClr val="dk2"/>
                </a:solidFill>
                <a:latin typeface="Montserrat" panose="00000500000000000000"/>
                <a:ea typeface="Montserrat" panose="00000500000000000000"/>
                <a:cs typeface="Montserrat" panose="00000500000000000000"/>
                <a:sym typeface="Montserrat" panose="00000500000000000000"/>
              </a:rPr>
            </a:br>
            <a:r>
              <a:rPr lang="en-GB" sz="1600" b="0">
                <a:solidFill>
                  <a:schemeClr val="dk2"/>
                </a:solidFill>
                <a:latin typeface="Montserrat" panose="00000500000000000000"/>
                <a:ea typeface="Montserrat" panose="00000500000000000000"/>
                <a:cs typeface="Montserrat" panose="00000500000000000000"/>
                <a:sym typeface="Montserrat" panose="00000500000000000000"/>
              </a:rPr>
              <a:t>Use a set of appropriate images &amp; develop a compelling composition.</a:t>
            </a:r>
            <a:endParaRPr sz="16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30200" algn="just" rtl="0">
              <a:lnSpc>
                <a:spcPct val="110000"/>
              </a:lnSpc>
              <a:spcBef>
                <a:spcPts val="0"/>
              </a:spcBef>
              <a:spcAft>
                <a:spcPts val="0"/>
              </a:spcAft>
              <a:buClr>
                <a:schemeClr val="dk2"/>
              </a:buClr>
              <a:buSzPts val="1600"/>
              <a:buFont typeface="Montserrat" panose="00000500000000000000"/>
              <a:buAutoNum type="arabicPeriod"/>
            </a:pPr>
            <a:r>
              <a:rPr lang="en-GB" sz="1600">
                <a:solidFill>
                  <a:schemeClr val="dk2"/>
                </a:solidFill>
                <a:latin typeface="Montserrat" panose="00000500000000000000"/>
                <a:ea typeface="Montserrat" panose="00000500000000000000"/>
                <a:cs typeface="Montserrat" panose="00000500000000000000"/>
                <a:sym typeface="Montserrat" panose="00000500000000000000"/>
              </a:rPr>
              <a:t>Selective decoloration | 1</a:t>
            </a:r>
            <a:br>
              <a:rPr lang="en-GB" sz="1600">
                <a:solidFill>
                  <a:schemeClr val="dk2"/>
                </a:solidFill>
                <a:latin typeface="Montserrat" panose="00000500000000000000"/>
                <a:ea typeface="Montserrat" panose="00000500000000000000"/>
                <a:cs typeface="Montserrat" panose="00000500000000000000"/>
                <a:sym typeface="Montserrat" panose="00000500000000000000"/>
              </a:rPr>
            </a:br>
            <a:r>
              <a:rPr lang="en-GB" sz="1600" b="0">
                <a:solidFill>
                  <a:schemeClr val="dk2"/>
                </a:solidFill>
                <a:latin typeface="Montserrat" panose="00000500000000000000"/>
                <a:ea typeface="Montserrat" panose="00000500000000000000"/>
                <a:cs typeface="Montserrat" panose="00000500000000000000"/>
                <a:sym typeface="Montserrat" panose="00000500000000000000"/>
              </a:rPr>
              <a:t>Use appropriate images &amp; decolorize selective parts to create compelling imagery.</a:t>
            </a:r>
            <a:endParaRPr sz="1600" b="0">
              <a:solidFill>
                <a:schemeClr val="dk2"/>
              </a:solidFill>
              <a:latin typeface="Montserrat" panose="00000500000000000000"/>
              <a:ea typeface="Montserrat" panose="00000500000000000000"/>
              <a:cs typeface="Montserrat" panose="00000500000000000000"/>
              <a:sym typeface="Montserrat" panose="00000500000000000000"/>
            </a:endParaRPr>
          </a:p>
          <a:p>
            <a:pPr marL="457200" lvl="0" indent="-330200" algn="just" rtl="0">
              <a:lnSpc>
                <a:spcPct val="110000"/>
              </a:lnSpc>
              <a:spcBef>
                <a:spcPts val="0"/>
              </a:spcBef>
              <a:spcAft>
                <a:spcPts val="0"/>
              </a:spcAft>
              <a:buClr>
                <a:schemeClr val="dk2"/>
              </a:buClr>
              <a:buSzPts val="1600"/>
              <a:buFont typeface="Montserrat" panose="00000500000000000000"/>
              <a:buAutoNum type="arabicPeriod"/>
            </a:pPr>
            <a:r>
              <a:rPr lang="en-GB" sz="1600">
                <a:solidFill>
                  <a:schemeClr val="dk2"/>
                </a:solidFill>
                <a:latin typeface="Montserrat" panose="00000500000000000000"/>
                <a:ea typeface="Montserrat" panose="00000500000000000000"/>
                <a:cs typeface="Montserrat" panose="00000500000000000000"/>
                <a:sym typeface="Montserrat" panose="00000500000000000000"/>
              </a:rPr>
              <a:t>Colorization | 1</a:t>
            </a:r>
            <a:br>
              <a:rPr lang="en-GB" sz="1600">
                <a:solidFill>
                  <a:schemeClr val="dk2"/>
                </a:solidFill>
                <a:latin typeface="Montserrat" panose="00000500000000000000"/>
                <a:ea typeface="Montserrat" panose="00000500000000000000"/>
                <a:cs typeface="Montserrat" panose="00000500000000000000"/>
                <a:sym typeface="Montserrat" panose="00000500000000000000"/>
              </a:rPr>
            </a:br>
            <a:r>
              <a:rPr lang="en-GB" sz="1600" b="0">
                <a:solidFill>
                  <a:schemeClr val="dk2"/>
                </a:solidFill>
                <a:latin typeface="Montserrat" panose="00000500000000000000"/>
                <a:ea typeface="Montserrat" panose="00000500000000000000"/>
                <a:cs typeface="Montserrat" panose="00000500000000000000"/>
                <a:sym typeface="Montserrat" panose="00000500000000000000"/>
              </a:rPr>
              <a:t>Select a vintage b/w portrait photo; and color it in full.</a:t>
            </a:r>
            <a:endParaRPr sz="16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2079" name="Google Shape;2079;p26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081" name="Google Shape;2081;p268"/>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Photoshop Works</a:t>
            </a:r>
            <a:endParaRPr sz="2000">
              <a:solidFill>
                <a:srgbClr val="000000"/>
              </a:solidFill>
            </a:endParaRPr>
          </a:p>
        </p:txBody>
      </p:sp>
    </p:spTree>
  </p:cSld>
  <p:clrMapOvr>
    <a:masterClrMapping/>
  </p:clrMapOvr>
  <p:transition spd="med">
    <p:fade/>
  </p:transition>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5"/>
        <p:cNvGrpSpPr/>
        <p:nvPr/>
      </p:nvGrpSpPr>
      <p:grpSpPr>
        <a:xfrm>
          <a:off x="0" y="0"/>
          <a:ext cx="0" cy="0"/>
          <a:chOff x="0" y="0"/>
          <a:chExt cx="0" cy="0"/>
        </a:xfrm>
      </p:grpSpPr>
      <p:sp>
        <p:nvSpPr>
          <p:cNvPr id="2086" name="Google Shape;2086;p269"/>
          <p:cNvSpPr/>
          <p:nvPr/>
        </p:nvSpPr>
        <p:spPr>
          <a:xfrm>
            <a:off x="210540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269"/>
          <p:cNvSpPr txBox="1">
            <a:spLocks noGrp="1"/>
          </p:cNvSpPr>
          <p:nvPr>
            <p:ph type="ctrTitle"/>
          </p:nvPr>
        </p:nvSpPr>
        <p:spPr>
          <a:xfrm>
            <a:off x="301465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Time Lapse</a:t>
            </a:r>
            <a:endParaRPr sz="3600">
              <a:solidFill>
                <a:srgbClr val="000000"/>
              </a:solidFill>
            </a:endParaRPr>
          </a:p>
        </p:txBody>
      </p:sp>
    </p:spTree>
  </p:cSld>
  <p:clrMapOvr>
    <a:masterClrMapping/>
  </p:clrMapOvr>
  <p:transition spd="slow">
    <p:fade/>
  </p:transition>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92"/>
        <p:cNvGrpSpPr/>
        <p:nvPr/>
      </p:nvGrpSpPr>
      <p:grpSpPr>
        <a:xfrm>
          <a:off x="0" y="0"/>
          <a:ext cx="0" cy="0"/>
          <a:chOff x="0" y="0"/>
          <a:chExt cx="0" cy="0"/>
        </a:xfrm>
      </p:grpSpPr>
      <p:sp>
        <p:nvSpPr>
          <p:cNvPr id="2093" name="Google Shape;2093;p27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27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What</a:t>
            </a:r>
            <a:endParaRPr sz="2000">
              <a:solidFill>
                <a:srgbClr val="000000"/>
              </a:solidFill>
            </a:endParaRPr>
          </a:p>
        </p:txBody>
      </p:sp>
      <p:sp>
        <p:nvSpPr>
          <p:cNvPr id="2095" name="Google Shape;2095;p270"/>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rgbClr val="000000"/>
                </a:solidFill>
              </a:rPr>
              <a:t>A time lapse video involves capturing lots of photos of a scene over a period of time. These images are then assembled to create seamless sped-up video footage.</a:t>
            </a:r>
            <a:endParaRPr sz="1500" b="0">
              <a:solidFill>
                <a:srgbClr val="000000"/>
              </a:solidFill>
            </a:endParaRPr>
          </a:p>
        </p:txBody>
      </p:sp>
      <p:cxnSp>
        <p:nvCxnSpPr>
          <p:cNvPr id="2096" name="Google Shape;2096;p27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pic>
        <p:nvPicPr>
          <p:cNvPr id="2102" name="Google Shape;2102;p271" title="Cloudy day @ Ajman UAE_1080p.mp4">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2"/>
                                        </p:tgtEl>
                                        <p:attrNameLst>
                                          <p:attrName>style.visibility</p:attrName>
                                        </p:attrNameLst>
                                      </p:cBhvr>
                                      <p:to>
                                        <p:strVal val="visible"/>
                                      </p:to>
                                    </p:set>
                                    <p:animEffect transition="in" filter="fade">
                                      <p:cBhvr>
                                        <p:cTn id="7" dur="1000"/>
                                        <p:tgtEl>
                                          <p:spTgt spid="2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pic>
        <p:nvPicPr>
          <p:cNvPr id="2107" name="Google Shape;2107;p272" title="RAK.MOV">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7"/>
                                        </p:tgtEl>
                                        <p:attrNameLst>
                                          <p:attrName>style.visibility</p:attrName>
                                        </p:attrNameLst>
                                      </p:cBhvr>
                                      <p:to>
                                        <p:strVal val="visible"/>
                                      </p:to>
                                    </p:set>
                                    <p:animEffect transition="in" filter="fade">
                                      <p:cBhvr>
                                        <p:cTn id="7" dur="1000"/>
                                        <p:tgtEl>
                                          <p:spTgt spid="2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11"/>
        <p:cNvGrpSpPr/>
        <p:nvPr/>
      </p:nvGrpSpPr>
      <p:grpSpPr>
        <a:xfrm>
          <a:off x="0" y="0"/>
          <a:ext cx="0" cy="0"/>
          <a:chOff x="0" y="0"/>
          <a:chExt cx="0" cy="0"/>
        </a:xfrm>
      </p:grpSpPr>
      <p:sp>
        <p:nvSpPr>
          <p:cNvPr id="2112" name="Google Shape;2112;p27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27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Subjects</a:t>
            </a:r>
            <a:endParaRPr sz="2000">
              <a:solidFill>
                <a:srgbClr val="000000"/>
              </a:solidFill>
            </a:endParaRPr>
          </a:p>
        </p:txBody>
      </p:sp>
      <p:sp>
        <p:nvSpPr>
          <p:cNvPr id="2114" name="Google Shape;2114;p273"/>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rgbClr val="000000"/>
                </a:solidFill>
              </a:rPr>
              <a:t>Anything that moves or changes slowly is perfect for time lapse photography. The sped-up nature of a time lapse video can reveal movement that you’d barely notice with the naked eye.</a:t>
            </a:r>
            <a:endParaRPr sz="1500" b="0">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GB" sz="1500" b="0">
                <a:solidFill>
                  <a:srgbClr val="000000"/>
                </a:solidFill>
              </a:rPr>
              <a:t>Try capturing the sun rising or setting, clouds rolling through the sky, or the tide coming in at the beach. You could even create a time lapse of the moon and stars moving across the night sky.</a:t>
            </a:r>
            <a:endParaRPr sz="1500" b="0">
              <a:solidFill>
                <a:srgbClr val="000000"/>
              </a:solidFill>
            </a:endParaRPr>
          </a:p>
        </p:txBody>
      </p:sp>
      <p:cxnSp>
        <p:nvCxnSpPr>
          <p:cNvPr id="2115" name="Google Shape;2115;p27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20"/>
        <p:cNvGrpSpPr/>
        <p:nvPr/>
      </p:nvGrpSpPr>
      <p:grpSpPr>
        <a:xfrm>
          <a:off x="0" y="0"/>
          <a:ext cx="0" cy="0"/>
          <a:chOff x="0" y="0"/>
          <a:chExt cx="0" cy="0"/>
        </a:xfrm>
      </p:grpSpPr>
      <p:sp>
        <p:nvSpPr>
          <p:cNvPr id="2121" name="Google Shape;2121;p27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27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Tips</a:t>
            </a:r>
            <a:endParaRPr sz="2000">
              <a:solidFill>
                <a:srgbClr val="000000"/>
              </a:solidFill>
            </a:endParaRPr>
          </a:p>
        </p:txBody>
      </p:sp>
      <p:sp>
        <p:nvSpPr>
          <p:cNvPr id="2123" name="Google Shape;2123;p274"/>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Shoot at the highest resolution available on your phone.</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Your phones </a:t>
            </a:r>
            <a:r>
              <a:rPr lang="en-GB" sz="1500" b="0">
                <a:solidFill>
                  <a:schemeClr val="dk2"/>
                </a:solidFill>
              </a:rPr>
              <a:t>batteries will drain quickly; so </a:t>
            </a:r>
            <a:r>
              <a:rPr lang="en-GB" sz="1500" b="0">
                <a:solidFill>
                  <a:srgbClr val="000000"/>
                </a:solidFill>
              </a:rPr>
              <a:t>make sure your phone is fully charged; or connected to a power back up. </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Make sure your phone has high level of free space as the captured images will take lots of memory.</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Make sure to put your phone on “aeroplane mode” to make sure the capture is not disturbed.</a:t>
            </a:r>
            <a:endParaRPr sz="1500" b="0">
              <a:solidFill>
                <a:srgbClr val="000000"/>
              </a:solidFill>
            </a:endParaRPr>
          </a:p>
        </p:txBody>
      </p:sp>
      <p:cxnSp>
        <p:nvCxnSpPr>
          <p:cNvPr id="2124" name="Google Shape;2124;p27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3"/>
        <p:cNvGrpSpPr/>
        <p:nvPr/>
      </p:nvGrpSpPr>
      <p:grpSpPr>
        <a:xfrm>
          <a:off x="0" y="0"/>
          <a:ext cx="0" cy="0"/>
          <a:chOff x="0" y="0"/>
          <a:chExt cx="0" cy="0"/>
        </a:xfrm>
      </p:grpSpPr>
      <p:pic>
        <p:nvPicPr>
          <p:cNvPr id="284" name="Google Shape;284;p39"/>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285" name="Google Shape;285;p3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None/>
            </a:pPr>
            <a:r>
              <a:rPr lang="en-GB" sz="2000">
                <a:solidFill>
                  <a:schemeClr val="dk2"/>
                </a:solidFill>
              </a:rPr>
              <a:t>Storytelling</a:t>
            </a:r>
            <a:endParaRPr sz="2000">
              <a:solidFill>
                <a:srgbClr val="000000"/>
              </a:solidFill>
            </a:endParaRPr>
          </a:p>
        </p:txBody>
      </p:sp>
      <p:cxnSp>
        <p:nvCxnSpPr>
          <p:cNvPr id="287" name="Google Shape;287;p3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88" name="Google Shape;288;p39"/>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The first written story ever: Epic of Gilgamesh</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Sumerian Uruk  (modern day Iraq) in 2700 BC</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29"/>
        <p:cNvGrpSpPr/>
        <p:nvPr/>
      </p:nvGrpSpPr>
      <p:grpSpPr>
        <a:xfrm>
          <a:off x="0" y="0"/>
          <a:ext cx="0" cy="0"/>
          <a:chOff x="0" y="0"/>
          <a:chExt cx="0" cy="0"/>
        </a:xfrm>
      </p:grpSpPr>
      <p:pic>
        <p:nvPicPr>
          <p:cNvPr id="2130" name="Google Shape;2130;p275" descr="To purchase this video for media use visit http://video.storyful.com For Storyful Newswire subscription inquiries, please contact sales@storyful.com&#10;&#10;Credit: Gregory Travers via Storyful&#10;Original video: https://twitter.com/gregt041/status/1255913523231719425?s=21" title="Stunning Time-Lapse Video Captures Shelf Cloud Glides Over Florida Sky">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0"/>
                                        </p:tgtEl>
                                        <p:attrNameLst>
                                          <p:attrName>style.visibility</p:attrName>
                                        </p:attrNameLst>
                                      </p:cBhvr>
                                      <p:to>
                                        <p:strVal val="visible"/>
                                      </p:to>
                                    </p:set>
                                    <p:animEffect transition="in" filter="fade">
                                      <p:cBhvr>
                                        <p:cTn id="7" dur="1000"/>
                                        <p:tgtEl>
                                          <p:spTgt spid="2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4"/>
        <p:cNvGrpSpPr/>
        <p:nvPr/>
      </p:nvGrpSpPr>
      <p:grpSpPr>
        <a:xfrm>
          <a:off x="0" y="0"/>
          <a:ext cx="0" cy="0"/>
          <a:chOff x="0" y="0"/>
          <a:chExt cx="0" cy="0"/>
        </a:xfrm>
      </p:grpSpPr>
      <p:sp>
        <p:nvSpPr>
          <p:cNvPr id="2135" name="Google Shape;2135;p276"/>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276"/>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Plan, shoot &amp; develop an artistic Time Lapse video of minimum 30 Sec duration.</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Suggested subject could be “Nature”; that includes: Sea | Beach | Sky | Clouds</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40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Must haves:</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1080Pxl</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Landscape</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Min 30 Sec</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Colors adjusted &amp; stylized</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Appropriate background music</a:t>
            </a:r>
            <a:endParaRPr sz="2000" b="0">
              <a:solidFill>
                <a:schemeClr val="dk2"/>
              </a:solidFill>
              <a:latin typeface="Montserrat" panose="00000500000000000000"/>
              <a:ea typeface="Montserrat" panose="00000500000000000000"/>
              <a:cs typeface="Montserrat" panose="00000500000000000000"/>
              <a:sym typeface="Montserrat" panose="00000500000000000000"/>
            </a:endParaRPr>
          </a:p>
        </p:txBody>
      </p:sp>
      <p:cxnSp>
        <p:nvCxnSpPr>
          <p:cNvPr id="2137" name="Google Shape;2137;p27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139" name="Google Shape;2139;p276"/>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Time Lapse</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r>
              <a:rPr lang="en-GB" sz="1300">
                <a:solidFill>
                  <a:srgbClr val="000000"/>
                </a:solidFill>
              </a:rPr>
              <a:t>Lapse It Pro</a:t>
            </a:r>
            <a:endParaRPr sz="1300">
              <a:solidFill>
                <a:srgbClr val="000000"/>
              </a:solidFill>
            </a:endParaRPr>
          </a:p>
          <a:p>
            <a:pPr marL="0" lvl="0" indent="0" algn="l" rtl="0">
              <a:spcBef>
                <a:spcPts val="0"/>
              </a:spcBef>
              <a:spcAft>
                <a:spcPts val="0"/>
              </a:spcAft>
              <a:buNone/>
            </a:pPr>
            <a:endParaRPr sz="2000">
              <a:solidFill>
                <a:srgbClr val="000000"/>
              </a:solidFill>
            </a:endParaRPr>
          </a:p>
        </p:txBody>
      </p:sp>
      <p:pic>
        <p:nvPicPr>
          <p:cNvPr id="2140" name="Google Shape;2140;p276"/>
          <p:cNvPicPr preferRelativeResize="0"/>
          <p:nvPr/>
        </p:nvPicPr>
        <p:blipFill>
          <a:blip r:embed="rId1"/>
          <a:stretch>
            <a:fillRect/>
          </a:stretch>
        </p:blipFill>
        <p:spPr>
          <a:xfrm>
            <a:off x="1428375" y="2710361"/>
            <a:ext cx="902225" cy="902225"/>
          </a:xfrm>
          <a:prstGeom prst="rect">
            <a:avLst/>
          </a:prstGeom>
          <a:noFill/>
          <a:ln>
            <a:noFill/>
          </a:ln>
        </p:spPr>
      </p:pic>
    </p:spTree>
  </p:cSld>
  <p:clrMapOvr>
    <a:masterClrMapping/>
  </p:clrMapOvr>
  <p:transition spd="med">
    <p:fade/>
  </p:transition>
</p:sld>
</file>

<file path=ppt/slides/slide2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4"/>
        <p:cNvGrpSpPr/>
        <p:nvPr/>
      </p:nvGrpSpPr>
      <p:grpSpPr>
        <a:xfrm>
          <a:off x="0" y="0"/>
          <a:ext cx="0" cy="0"/>
          <a:chOff x="0" y="0"/>
          <a:chExt cx="0" cy="0"/>
        </a:xfrm>
      </p:grpSpPr>
      <p:sp>
        <p:nvSpPr>
          <p:cNvPr id="2145" name="Google Shape;2145;p277"/>
          <p:cNvSpPr/>
          <p:nvPr/>
        </p:nvSpPr>
        <p:spPr>
          <a:xfrm>
            <a:off x="9663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277"/>
          <p:cNvSpPr txBox="1">
            <a:spLocks noGrp="1"/>
          </p:cNvSpPr>
          <p:nvPr>
            <p:ph type="ctrTitle"/>
          </p:nvPr>
        </p:nvSpPr>
        <p:spPr>
          <a:xfrm>
            <a:off x="1450350"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Stop Motion Animation</a:t>
            </a:r>
            <a:endParaRPr sz="3600">
              <a:solidFill>
                <a:srgbClr val="000000"/>
              </a:solidFill>
            </a:endParaRPr>
          </a:p>
        </p:txBody>
      </p:sp>
    </p:spTree>
  </p:cSld>
  <p:clrMapOvr>
    <a:masterClrMapping/>
  </p:clrMapOvr>
  <p:transition spd="slow">
    <p:fade/>
  </p:transition>
</p:sld>
</file>

<file path=ppt/slides/slide2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51"/>
        <p:cNvGrpSpPr/>
        <p:nvPr/>
      </p:nvGrpSpPr>
      <p:grpSpPr>
        <a:xfrm>
          <a:off x="0" y="0"/>
          <a:ext cx="0" cy="0"/>
          <a:chOff x="0" y="0"/>
          <a:chExt cx="0" cy="0"/>
        </a:xfrm>
      </p:grpSpPr>
      <p:sp>
        <p:nvSpPr>
          <p:cNvPr id="2152" name="Google Shape;2152;p27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27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What is</a:t>
            </a:r>
            <a:endParaRPr sz="2000">
              <a:solidFill>
                <a:schemeClr val="dk2"/>
              </a:solidFill>
            </a:endParaRPr>
          </a:p>
          <a:p>
            <a:pPr marL="0" lvl="0" indent="0" algn="l" rtl="0">
              <a:spcBef>
                <a:spcPts val="0"/>
              </a:spcBef>
              <a:spcAft>
                <a:spcPts val="0"/>
              </a:spcAft>
              <a:buNone/>
            </a:pPr>
            <a:r>
              <a:rPr lang="en-GB" sz="2000">
                <a:solidFill>
                  <a:schemeClr val="dk2"/>
                </a:solidFill>
              </a:rPr>
              <a:t>Stop Motion</a:t>
            </a:r>
            <a:endParaRPr sz="2000">
              <a:solidFill>
                <a:schemeClr val="dk2"/>
              </a:solidFill>
            </a:endParaRPr>
          </a:p>
          <a:p>
            <a:pPr marL="0" lvl="0" indent="0" algn="l" rtl="0">
              <a:spcBef>
                <a:spcPts val="0"/>
              </a:spcBef>
              <a:spcAft>
                <a:spcPts val="0"/>
              </a:spcAft>
              <a:buNone/>
            </a:pPr>
            <a:r>
              <a:rPr lang="en-GB" sz="2000">
                <a:solidFill>
                  <a:schemeClr val="dk2"/>
                </a:solidFill>
              </a:rPr>
              <a:t>Animation?</a:t>
            </a:r>
            <a:endParaRPr sz="2000">
              <a:solidFill>
                <a:schemeClr val="dk2"/>
              </a:solidFill>
            </a:endParaRPr>
          </a:p>
        </p:txBody>
      </p:sp>
      <p:sp>
        <p:nvSpPr>
          <p:cNvPr id="2154" name="Google Shape;2154;p278"/>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Stop motion animation is a film making technique that makes inanimate objects appear to move on their own.</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1500" b="0">
                <a:solidFill>
                  <a:schemeClr val="dk2"/>
                </a:solidFill>
              </a:rPr>
              <a:t>To make it work, you place an object in front of a camera and snap a photo. You then move the object a tiny bit and snap another photo. Repeat this process twenty to ten thousand times, play back the sequence in rapid progression, and the object appears to move fluidly across the screen.</a:t>
            </a:r>
            <a:endParaRPr sz="1500" b="0">
              <a:solidFill>
                <a:schemeClr val="dk2"/>
              </a:solidFill>
            </a:endParaRPr>
          </a:p>
        </p:txBody>
      </p:sp>
      <p:cxnSp>
        <p:nvCxnSpPr>
          <p:cNvPr id="2155" name="Google Shape;2155;p27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0"/>
        <p:cNvGrpSpPr/>
        <p:nvPr/>
      </p:nvGrpSpPr>
      <p:grpSpPr>
        <a:xfrm>
          <a:off x="0" y="0"/>
          <a:ext cx="0" cy="0"/>
          <a:chOff x="0" y="0"/>
          <a:chExt cx="0" cy="0"/>
        </a:xfrm>
      </p:grpSpPr>
      <p:pic>
        <p:nvPicPr>
          <p:cNvPr id="2161" name="Google Shape;2161;p279" descr="Action figures are dancing on my table! Stop motion animation!&#10;Just Dance - Lady Gaga&#10;Toys are dancing!&#10;Dolls are dancing!&#10;&#10;#stopmotion #animation #dance" title="STOP-MOTION. Toys are dancing on my table!  Just Dance">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1"/>
                                        </p:tgtEl>
                                        <p:attrNameLst>
                                          <p:attrName>style.visibility</p:attrName>
                                        </p:attrNameLst>
                                      </p:cBhvr>
                                      <p:to>
                                        <p:strVal val="visible"/>
                                      </p:to>
                                    </p:set>
                                    <p:animEffect transition="in" filter="fade">
                                      <p:cBhvr>
                                        <p:cTn id="7" dur="1000"/>
                                        <p:tgtEl>
                                          <p:spTgt spid="2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5"/>
        <p:cNvGrpSpPr/>
        <p:nvPr/>
      </p:nvGrpSpPr>
      <p:grpSpPr>
        <a:xfrm>
          <a:off x="0" y="0"/>
          <a:ext cx="0" cy="0"/>
          <a:chOff x="0" y="0"/>
          <a:chExt cx="0" cy="0"/>
        </a:xfrm>
      </p:grpSpPr>
      <p:pic>
        <p:nvPicPr>
          <p:cNvPr id="2166" name="Google Shape;2166;p280" descr="Stop-Motion STARTER KIT ► http://bit.ly/stopmostarter&#10;FREE Stop-Motion App (Amazon) ► https://bit.ly/freestopmotion&#10;My Stop-Motion COURSE ► http://bit.ly/stopmocourse&#10;My Stop-Motion GEAR ► http://bit.ly/stopmogear&#10;&#10;Please SUBSCRIBE ► http://bit.ly/SubKP&#10;&#10;FOLLOW ME&#10;Instagram ► https://www.instagram.com/kevinbparry&#10;TikTok ► https://www.tiktok.com/@kevinbparry&#10;Website ► https://www.kevinparry.tv&#10;Twitter ► https://www.twitter.com/kevinbparry&#10;Facebook ► https://www.facebook.com/kevinbparry&#10;&#10;As an Amazon Associate I earn from qualifying purchases.&#10;&#10;#StopMotion #Animation" title="STOP MOTION Dancing Can">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6"/>
                                        </p:tgtEl>
                                        <p:attrNameLst>
                                          <p:attrName>style.visibility</p:attrName>
                                        </p:attrNameLst>
                                      </p:cBhvr>
                                      <p:to>
                                        <p:strVal val="visible"/>
                                      </p:to>
                                    </p:set>
                                    <p:animEffect transition="in" filter="fade">
                                      <p:cBhvr>
                                        <p:cTn id="7" dur="1000"/>
                                        <p:tgtEl>
                                          <p:spTgt spid="2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70"/>
        <p:cNvGrpSpPr/>
        <p:nvPr/>
      </p:nvGrpSpPr>
      <p:grpSpPr>
        <a:xfrm>
          <a:off x="0" y="0"/>
          <a:ext cx="0" cy="0"/>
          <a:chOff x="0" y="0"/>
          <a:chExt cx="0" cy="0"/>
        </a:xfrm>
      </p:grpSpPr>
      <p:sp>
        <p:nvSpPr>
          <p:cNvPr id="2171" name="Google Shape;2171;p28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28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Stop Motion</a:t>
            </a: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r>
              <a:rPr lang="en-GB" sz="1200" b="0" u="sng">
                <a:solidFill>
                  <a:schemeClr val="hlink"/>
                </a:solidFill>
                <a:hlinkClick r:id="rId1"/>
              </a:rPr>
              <a:t>https://www.youtube.com/playlist?list=PLhekTmFb9ZP6qSBbmjmB6ma2JSu4qmvna</a:t>
            </a:r>
            <a:r>
              <a:rPr lang="en-GB" sz="1200" b="0">
                <a:solidFill>
                  <a:schemeClr val="dk2"/>
                </a:solidFill>
              </a:rPr>
              <a:t> </a:t>
            </a:r>
            <a:endParaRPr sz="12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1600">
              <a:solidFill>
                <a:schemeClr val="dk2"/>
              </a:solidFill>
            </a:endParaRPr>
          </a:p>
        </p:txBody>
      </p:sp>
      <p:cxnSp>
        <p:nvCxnSpPr>
          <p:cNvPr id="2173" name="Google Shape;2173;p28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2174" name="Google Shape;2174;p281"/>
          <p:cNvPicPr preferRelativeResize="0"/>
          <p:nvPr/>
        </p:nvPicPr>
        <p:blipFill rotWithShape="1">
          <a:blip r:embed="rId2"/>
          <a:srcRect l="11407" r="11407"/>
          <a:stretch>
            <a:fillRect/>
          </a:stretch>
        </p:blipFill>
        <p:spPr>
          <a:xfrm>
            <a:off x="2503700" y="267000"/>
            <a:ext cx="6324904" cy="4609499"/>
          </a:xfrm>
          <a:prstGeom prst="rect">
            <a:avLst/>
          </a:prstGeom>
          <a:noFill/>
          <a:ln>
            <a:noFill/>
          </a:ln>
        </p:spPr>
      </p:pic>
    </p:spTree>
  </p:cSld>
  <p:clrMapOvr>
    <a:masterClrMapping/>
  </p:clrMapOvr>
  <p:transition spd="med">
    <p:fade/>
  </p:transition>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78"/>
        <p:cNvGrpSpPr/>
        <p:nvPr/>
      </p:nvGrpSpPr>
      <p:grpSpPr>
        <a:xfrm>
          <a:off x="0" y="0"/>
          <a:ext cx="0" cy="0"/>
          <a:chOff x="0" y="0"/>
          <a:chExt cx="0" cy="0"/>
        </a:xfrm>
      </p:grpSpPr>
      <p:sp>
        <p:nvSpPr>
          <p:cNvPr id="2179" name="Google Shape;2179;p28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28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Tips</a:t>
            </a:r>
            <a:endParaRPr sz="2000">
              <a:solidFill>
                <a:schemeClr val="dk2"/>
              </a:solidFill>
            </a:endParaRPr>
          </a:p>
        </p:txBody>
      </p:sp>
      <p:sp>
        <p:nvSpPr>
          <p:cNvPr id="2181" name="Google Shape;2181;p28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accent2"/>
              </a:buClr>
              <a:buSzPts val="1600"/>
              <a:buChar char="●"/>
            </a:pPr>
            <a:r>
              <a:rPr lang="en-GB" sz="1600" i="1">
                <a:solidFill>
                  <a:schemeClr val="accent2"/>
                </a:solidFill>
              </a:rPr>
              <a:t>Keep it simple.</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Use clean &amp; simple background.</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Always landscape at 1080 pxl.</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Ideate with mundane objects around you.</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Use a tripod.</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Use manual mode, if you can.</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Duration is min 30 Sec.</a:t>
            </a:r>
            <a:endParaRPr sz="1600" i="1">
              <a:solidFill>
                <a:schemeClr val="accent2"/>
              </a:solidFill>
            </a:endParaRPr>
          </a:p>
          <a:p>
            <a:pPr marL="457200" lvl="0" indent="-330200" algn="l" rtl="0">
              <a:spcBef>
                <a:spcPts val="0"/>
              </a:spcBef>
              <a:spcAft>
                <a:spcPts val="0"/>
              </a:spcAft>
              <a:buClr>
                <a:schemeClr val="accent2"/>
              </a:buClr>
              <a:buSzPts val="1600"/>
              <a:buChar char="●"/>
            </a:pPr>
            <a:r>
              <a:rPr lang="en-GB" sz="1600" i="1">
                <a:solidFill>
                  <a:schemeClr val="accent2"/>
                </a:solidFill>
              </a:rPr>
              <a:t>Details and impact are more important than duration.</a:t>
            </a:r>
            <a:endParaRPr sz="1600" i="1">
              <a:solidFill>
                <a:schemeClr val="accent2"/>
              </a:solidFill>
            </a:endParaRPr>
          </a:p>
        </p:txBody>
      </p:sp>
      <p:cxnSp>
        <p:nvCxnSpPr>
          <p:cNvPr id="2182" name="Google Shape;2182;p28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87"/>
        <p:cNvGrpSpPr/>
        <p:nvPr/>
      </p:nvGrpSpPr>
      <p:grpSpPr>
        <a:xfrm>
          <a:off x="0" y="0"/>
          <a:ext cx="0" cy="0"/>
          <a:chOff x="0" y="0"/>
          <a:chExt cx="0" cy="0"/>
        </a:xfrm>
      </p:grpSpPr>
      <p:sp>
        <p:nvSpPr>
          <p:cNvPr id="2188" name="Google Shape;2188;p283"/>
          <p:cNvSpPr/>
          <p:nvPr/>
        </p:nvSpPr>
        <p:spPr>
          <a:xfrm>
            <a:off x="270325" y="462450"/>
            <a:ext cx="789600" cy="789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283"/>
          <p:cNvSpPr txBox="1">
            <a:spLocks noGrp="1"/>
          </p:cNvSpPr>
          <p:nvPr>
            <p:ph type="ctrTitle"/>
          </p:nvPr>
        </p:nvSpPr>
        <p:spPr>
          <a:xfrm>
            <a:off x="2551100" y="135075"/>
            <a:ext cx="62775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Prepare a short Stop Motion Animation with simple objects and lots of imagination and preparation. </a:t>
            </a:r>
            <a:endParaRPr sz="160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just" rtl="0">
              <a:lnSpc>
                <a:spcPct val="110000"/>
              </a:lnSpc>
              <a:spcBef>
                <a:spcPts val="1800"/>
              </a:spcBef>
              <a:spcAft>
                <a:spcPts val="400"/>
              </a:spcAft>
              <a:buClr>
                <a:schemeClr val="dk2"/>
              </a:buClr>
              <a:buSzPts val="1100"/>
              <a:buFont typeface="Arial" panose="020B0604020202020204"/>
              <a:buNone/>
            </a:pP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Must haves:</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1080Pxl</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Landscape</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Min 30 Sec</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Colors adjusted &amp; stylized</a:t>
            </a:r>
            <a:br>
              <a:rPr lang="en-GB" sz="2000" b="0">
                <a:solidFill>
                  <a:schemeClr val="dk2"/>
                </a:solidFill>
                <a:latin typeface="Montserrat" panose="00000500000000000000"/>
                <a:ea typeface="Montserrat" panose="00000500000000000000"/>
                <a:cs typeface="Montserrat" panose="00000500000000000000"/>
                <a:sym typeface="Montserrat" panose="00000500000000000000"/>
              </a:rPr>
            </a:br>
            <a:r>
              <a:rPr lang="en-GB" sz="2000" b="0">
                <a:solidFill>
                  <a:schemeClr val="dk2"/>
                </a:solidFill>
                <a:latin typeface="Montserrat" panose="00000500000000000000"/>
                <a:ea typeface="Montserrat" panose="00000500000000000000"/>
                <a:cs typeface="Montserrat" panose="00000500000000000000"/>
                <a:sym typeface="Montserrat" panose="00000500000000000000"/>
              </a:rPr>
              <a:t>	Appropriate background music</a:t>
            </a:r>
            <a:endParaRPr sz="1500" b="0">
              <a:solidFill>
                <a:srgbClr val="000000"/>
              </a:solidFill>
            </a:endParaRPr>
          </a:p>
        </p:txBody>
      </p:sp>
      <p:cxnSp>
        <p:nvCxnSpPr>
          <p:cNvPr id="2190" name="Google Shape;2190;p28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192" name="Google Shape;2192;p283"/>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Stop Motion Animation</a:t>
            </a:r>
            <a:endParaRPr sz="2000">
              <a:solidFill>
                <a:srgbClr val="000000"/>
              </a:solidFill>
            </a:endParaRPr>
          </a:p>
          <a:p>
            <a:pPr marL="0" lvl="0" indent="0" algn="l" rtl="0">
              <a:spcBef>
                <a:spcPts val="0"/>
              </a:spcBef>
              <a:spcAft>
                <a:spcPts val="0"/>
              </a:spcAft>
              <a:buNone/>
            </a:pPr>
            <a:r>
              <a:rPr lang="en-GB" sz="2000">
                <a:solidFill>
                  <a:srgbClr val="000000"/>
                </a:solidFill>
              </a:rPr>
              <a:t>(group)</a:t>
            </a:r>
            <a:endParaRPr sz="2000">
              <a:solidFill>
                <a:srgbClr val="000000"/>
              </a:solidFill>
            </a:endParaRPr>
          </a:p>
        </p:txBody>
      </p:sp>
    </p:spTree>
  </p:cSld>
  <p:clrMapOvr>
    <a:masterClrMapping/>
  </p:clrMapOvr>
  <p:transition spd="med">
    <p:fade/>
  </p:transition>
</p:sld>
</file>

<file path=ppt/slides/slide2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6"/>
        <p:cNvGrpSpPr/>
        <p:nvPr/>
      </p:nvGrpSpPr>
      <p:grpSpPr>
        <a:xfrm>
          <a:off x="0" y="0"/>
          <a:ext cx="0" cy="0"/>
          <a:chOff x="0" y="0"/>
          <a:chExt cx="0" cy="0"/>
        </a:xfrm>
      </p:grpSpPr>
      <p:sp>
        <p:nvSpPr>
          <p:cNvPr id="2197" name="Google Shape;2197;p284"/>
          <p:cNvSpPr/>
          <p:nvPr/>
        </p:nvSpPr>
        <p:spPr>
          <a:xfrm>
            <a:off x="25665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284"/>
          <p:cNvSpPr txBox="1">
            <a:spLocks noGrp="1"/>
          </p:cNvSpPr>
          <p:nvPr>
            <p:ph type="ctrTitle"/>
          </p:nvPr>
        </p:nvSpPr>
        <p:spPr>
          <a:xfrm>
            <a:off x="3050550" y="2176950"/>
            <a:ext cx="7725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Bitsy Game</a:t>
            </a:r>
            <a:endParaRPr sz="3600">
              <a:solidFill>
                <a:srgbClr val="000000"/>
              </a:solidFill>
            </a:endParaRP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pic>
        <p:nvPicPr>
          <p:cNvPr id="293" name="Google Shape;293;p40"/>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294" name="Google Shape;294;p4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4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296" name="Google Shape;296;p4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297" name="Google Shape;297;p40"/>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Paper</a:t>
            </a:r>
            <a:r>
              <a:rPr lang="en-GB" sz="1500" b="0">
                <a:solidFill>
                  <a:schemeClr val="dk2"/>
                </a:solidFill>
              </a:rPr>
              <a:t> </a:t>
            </a:r>
            <a:endParaRPr sz="1500" b="0">
              <a:solidFill>
                <a:schemeClr val="dk2"/>
              </a:solidFill>
            </a:endParaRPr>
          </a:p>
          <a:p>
            <a:pPr marL="0" lvl="0" indent="0" algn="r" rtl="0">
              <a:spcBef>
                <a:spcPts val="0"/>
              </a:spcBef>
              <a:spcAft>
                <a:spcPts val="0"/>
              </a:spcAft>
              <a:buClr>
                <a:schemeClr val="dk2"/>
              </a:buClr>
              <a:buSzPts val="1100"/>
              <a:buFont typeface="Arial" panose="020B0604020202020204"/>
              <a:buNone/>
            </a:pPr>
            <a:endParaRPr sz="1500" b="0">
              <a:solidFill>
                <a:schemeClr val="dk2"/>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2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3"/>
        <p:cNvGrpSpPr/>
        <p:nvPr/>
      </p:nvGrpSpPr>
      <p:grpSpPr>
        <a:xfrm>
          <a:off x="0" y="0"/>
          <a:ext cx="0" cy="0"/>
          <a:chOff x="0" y="0"/>
          <a:chExt cx="0" cy="0"/>
        </a:xfrm>
      </p:grpSpPr>
      <p:pic>
        <p:nvPicPr>
          <p:cNvPr id="2204" name="Google Shape;2204;p285"/>
          <p:cNvPicPr preferRelativeResize="0"/>
          <p:nvPr/>
        </p:nvPicPr>
        <p:blipFill>
          <a:blip r:embed="rId1"/>
          <a:stretch>
            <a:fillRect/>
          </a:stretch>
        </p:blipFill>
        <p:spPr>
          <a:xfrm>
            <a:off x="0" y="0"/>
            <a:ext cx="9144000" cy="5143505"/>
          </a:xfrm>
          <a:prstGeom prst="rect">
            <a:avLst/>
          </a:prstGeom>
          <a:noFill/>
          <a:ln>
            <a:noFill/>
          </a:ln>
        </p:spPr>
      </p:pic>
    </p:spTree>
  </p:cSld>
  <p:clrMapOvr>
    <a:masterClrMapping/>
  </p:clrMapOvr>
  <p:transition spd="med">
    <p:fade/>
  </p:transition>
</p:sld>
</file>

<file path=ppt/slides/slide2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8"/>
        <p:cNvGrpSpPr/>
        <p:nvPr/>
      </p:nvGrpSpPr>
      <p:grpSpPr>
        <a:xfrm>
          <a:off x="0" y="0"/>
          <a:ext cx="0" cy="0"/>
          <a:chOff x="0" y="0"/>
          <a:chExt cx="0" cy="0"/>
        </a:xfrm>
      </p:grpSpPr>
      <p:sp>
        <p:nvSpPr>
          <p:cNvPr id="2209" name="Google Shape;2209;p28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28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Basics of</a:t>
            </a:r>
            <a:endParaRPr sz="2000">
              <a:solidFill>
                <a:schemeClr val="dk2"/>
              </a:solidFill>
            </a:endParaRPr>
          </a:p>
          <a:p>
            <a:pPr marL="0" lvl="0" indent="0" algn="l" rtl="0">
              <a:spcBef>
                <a:spcPts val="0"/>
              </a:spcBef>
              <a:spcAft>
                <a:spcPts val="0"/>
              </a:spcAft>
              <a:buNone/>
            </a:pPr>
            <a:r>
              <a:rPr lang="en-GB" sz="2000">
                <a:solidFill>
                  <a:schemeClr val="dk2"/>
                </a:solidFill>
              </a:rPr>
              <a:t>Bitsy Game</a:t>
            </a: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r>
              <a:rPr lang="en-GB" sz="1100" b="0" u="sng">
                <a:solidFill>
                  <a:schemeClr val="hlink"/>
                </a:solidFill>
                <a:hlinkClick r:id="rId1"/>
              </a:rPr>
              <a:t>https://www.youtube.com/playlist?list=PLlXuD3kyVEr5sF4iM2CszNt-fSVZDqxUm</a:t>
            </a:r>
            <a:endParaRPr sz="11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900" b="0">
              <a:solidFill>
                <a:schemeClr val="dk2"/>
              </a:solidFill>
            </a:endParaRPr>
          </a:p>
          <a:p>
            <a:pPr marL="0" lvl="0" indent="0" algn="l" rtl="0">
              <a:spcBef>
                <a:spcPts val="0"/>
              </a:spcBef>
              <a:spcAft>
                <a:spcPts val="0"/>
              </a:spcAft>
              <a:buNone/>
            </a:pPr>
            <a:endParaRPr sz="1600">
              <a:solidFill>
                <a:schemeClr val="dk2"/>
              </a:solidFill>
            </a:endParaRPr>
          </a:p>
        </p:txBody>
      </p:sp>
      <p:cxnSp>
        <p:nvCxnSpPr>
          <p:cNvPr id="2211" name="Google Shape;2211;p28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2212" name="Google Shape;2212;p286"/>
          <p:cNvPicPr preferRelativeResize="0"/>
          <p:nvPr/>
        </p:nvPicPr>
        <p:blipFill rotWithShape="1">
          <a:blip r:embed="rId2"/>
          <a:srcRect r="22815"/>
          <a:stretch>
            <a:fillRect/>
          </a:stretch>
        </p:blipFill>
        <p:spPr>
          <a:xfrm>
            <a:off x="2503700" y="267000"/>
            <a:ext cx="6324904" cy="4609499"/>
          </a:xfrm>
          <a:prstGeom prst="rect">
            <a:avLst/>
          </a:prstGeom>
          <a:noFill/>
          <a:ln>
            <a:noFill/>
          </a:ln>
        </p:spPr>
      </p:pic>
    </p:spTree>
  </p:cSld>
  <p:clrMapOvr>
    <a:masterClrMapping/>
  </p:clrMapOvr>
  <p:transition spd="med">
    <p:fade/>
  </p:transition>
</p:sld>
</file>

<file path=ppt/slides/slide2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6"/>
        <p:cNvGrpSpPr/>
        <p:nvPr/>
      </p:nvGrpSpPr>
      <p:grpSpPr>
        <a:xfrm>
          <a:off x="0" y="0"/>
          <a:ext cx="0" cy="0"/>
          <a:chOff x="0" y="0"/>
          <a:chExt cx="0" cy="0"/>
        </a:xfrm>
      </p:grpSpPr>
      <p:pic>
        <p:nvPicPr>
          <p:cNvPr id="2217" name="Google Shape;2217;p287"/>
          <p:cNvPicPr preferRelativeResize="0"/>
          <p:nvPr/>
        </p:nvPicPr>
        <p:blipFill rotWithShape="1">
          <a:blip r:embed="rId1"/>
          <a:srcRect t="2723" b="2713"/>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1"/>
        <p:cNvGrpSpPr/>
        <p:nvPr/>
      </p:nvGrpSpPr>
      <p:grpSpPr>
        <a:xfrm>
          <a:off x="0" y="0"/>
          <a:ext cx="0" cy="0"/>
          <a:chOff x="0" y="0"/>
          <a:chExt cx="0" cy="0"/>
        </a:xfrm>
      </p:grpSpPr>
      <p:pic>
        <p:nvPicPr>
          <p:cNvPr id="302" name="Google Shape;302;p41"/>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303" name="Google Shape;303;p4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4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05" name="Google Shape;305;p4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06" name="Google Shape;306;p41"/>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Scrolls</a:t>
            </a:r>
            <a:endParaRPr sz="1500" b="0">
              <a:solidFill>
                <a:srgbClr val="000000"/>
              </a:solidFill>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0"/>
        <p:cNvGrpSpPr/>
        <p:nvPr/>
      </p:nvGrpSpPr>
      <p:grpSpPr>
        <a:xfrm>
          <a:off x="0" y="0"/>
          <a:ext cx="0" cy="0"/>
          <a:chOff x="0" y="0"/>
          <a:chExt cx="0" cy="0"/>
        </a:xfrm>
      </p:grpSpPr>
      <p:pic>
        <p:nvPicPr>
          <p:cNvPr id="311" name="Google Shape;311;p42"/>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312" name="Google Shape;312;p4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4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14" name="Google Shape;314;p4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15" name="Google Shape;315;p42"/>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Calligraphy &amp; Imagery </a:t>
            </a: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5"/>
          <p:cNvSpPr/>
          <p:nvPr/>
        </p:nvSpPr>
        <p:spPr>
          <a:xfrm>
            <a:off x="18074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5"/>
          <p:cNvSpPr txBox="1">
            <a:spLocks noGrp="1"/>
          </p:cNvSpPr>
          <p:nvPr>
            <p:ph type="ctrTitle"/>
          </p:nvPr>
        </p:nvSpPr>
        <p:spPr>
          <a:xfrm>
            <a:off x="27167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Introduction</a:t>
            </a:r>
            <a:endParaRPr sz="3600">
              <a:solidFill>
                <a:srgbClr val="000000"/>
              </a:solidFill>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9"/>
        <p:cNvGrpSpPr/>
        <p:nvPr/>
      </p:nvGrpSpPr>
      <p:grpSpPr>
        <a:xfrm>
          <a:off x="0" y="0"/>
          <a:ext cx="0" cy="0"/>
          <a:chOff x="0" y="0"/>
          <a:chExt cx="0" cy="0"/>
        </a:xfrm>
      </p:grpSpPr>
      <p:pic>
        <p:nvPicPr>
          <p:cNvPr id="320" name="Google Shape;320;p43"/>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321" name="Google Shape;321;p4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4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23" name="Google Shape;323;p4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24" name="Google Shape;324;p43"/>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Puppets</a:t>
            </a:r>
            <a:endParaRPr sz="1500" b="0">
              <a:solidFill>
                <a:srgbClr val="000000"/>
              </a:solidFill>
            </a:endParaRPr>
          </a:p>
          <a:p>
            <a:pPr marL="0" lvl="0" indent="0" algn="l"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8"/>
        <p:cNvGrpSpPr/>
        <p:nvPr/>
      </p:nvGrpSpPr>
      <p:grpSpPr>
        <a:xfrm>
          <a:off x="0" y="0"/>
          <a:ext cx="0" cy="0"/>
          <a:chOff x="0" y="0"/>
          <a:chExt cx="0" cy="0"/>
        </a:xfrm>
      </p:grpSpPr>
      <p:pic>
        <p:nvPicPr>
          <p:cNvPr id="329" name="Google Shape;329;p44"/>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330" name="Google Shape;330;p4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4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32" name="Google Shape;332;p4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33" name="Google Shape;333;p4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Theatre</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7"/>
        <p:cNvGrpSpPr/>
        <p:nvPr/>
      </p:nvGrpSpPr>
      <p:grpSpPr>
        <a:xfrm>
          <a:off x="0" y="0"/>
          <a:ext cx="0" cy="0"/>
          <a:chOff x="0" y="0"/>
          <a:chExt cx="0" cy="0"/>
        </a:xfrm>
      </p:grpSpPr>
      <p:pic>
        <p:nvPicPr>
          <p:cNvPr id="338" name="Google Shape;338;p45"/>
          <p:cNvPicPr preferRelativeResize="0"/>
          <p:nvPr/>
        </p:nvPicPr>
        <p:blipFill rotWithShape="1">
          <a:blip r:embed="rId1"/>
          <a:srcRect t="20674" b="27274"/>
          <a:stretch>
            <a:fillRect/>
          </a:stretch>
        </p:blipFill>
        <p:spPr>
          <a:xfrm>
            <a:off x="2551100" y="267000"/>
            <a:ext cx="6353899" cy="4609500"/>
          </a:xfrm>
          <a:prstGeom prst="rect">
            <a:avLst/>
          </a:prstGeom>
          <a:noFill/>
          <a:ln>
            <a:noFill/>
          </a:ln>
        </p:spPr>
      </p:pic>
      <p:sp>
        <p:nvSpPr>
          <p:cNvPr id="339" name="Google Shape;339;p4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4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41" name="Google Shape;341;p4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42" name="Google Shape;342;p4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Movies</a:t>
            </a:r>
            <a:endParaRPr sz="1500" b="0">
              <a:solidFill>
                <a:srgbClr val="000000"/>
              </a:solidFill>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6"/>
        <p:cNvGrpSpPr/>
        <p:nvPr/>
      </p:nvGrpSpPr>
      <p:grpSpPr>
        <a:xfrm>
          <a:off x="0" y="0"/>
          <a:ext cx="0" cy="0"/>
          <a:chOff x="0" y="0"/>
          <a:chExt cx="0" cy="0"/>
        </a:xfrm>
      </p:grpSpPr>
      <p:pic>
        <p:nvPicPr>
          <p:cNvPr id="347" name="Google Shape;347;p46"/>
          <p:cNvPicPr preferRelativeResize="0"/>
          <p:nvPr/>
        </p:nvPicPr>
        <p:blipFill rotWithShape="1">
          <a:blip r:embed="rId1"/>
          <a:srcRect l="5688" r="5697"/>
          <a:stretch>
            <a:fillRect/>
          </a:stretch>
        </p:blipFill>
        <p:spPr>
          <a:xfrm>
            <a:off x="2551100" y="267000"/>
            <a:ext cx="6353898" cy="4609501"/>
          </a:xfrm>
          <a:prstGeom prst="rect">
            <a:avLst/>
          </a:prstGeom>
          <a:noFill/>
          <a:ln>
            <a:noFill/>
          </a:ln>
        </p:spPr>
      </p:pic>
      <p:sp>
        <p:nvSpPr>
          <p:cNvPr id="348" name="Google Shape;348;p4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4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Art of</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350" name="Google Shape;350;p4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4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panose="020B0604020202020204"/>
              <a:buNone/>
            </a:pPr>
            <a:r>
              <a:rPr lang="en-GB" sz="1500" b="0">
                <a:solidFill>
                  <a:srgbClr val="000000"/>
                </a:solidFill>
              </a:rPr>
              <a:t>Social Media</a:t>
            </a: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500" b="0">
              <a:solidFill>
                <a:srgbClr val="000000"/>
              </a:solidFill>
            </a:endParaRPr>
          </a:p>
          <a:p>
            <a:pPr marL="0" lvl="0" indent="0" algn="r" rtl="0">
              <a:spcBef>
                <a:spcPts val="0"/>
              </a:spcBef>
              <a:spcAft>
                <a:spcPts val="0"/>
              </a:spcAft>
              <a:buClr>
                <a:schemeClr val="dk2"/>
              </a:buClr>
              <a:buSzPts val="1100"/>
              <a:buFont typeface="Arial" panose="020B0604020202020204"/>
              <a:buNone/>
            </a:pPr>
            <a:r>
              <a:rPr lang="en-GB" sz="1000" b="0" u="sng">
                <a:solidFill>
                  <a:schemeClr val="hlink"/>
                </a:solidFill>
                <a:hlinkClick r:id="rId2"/>
              </a:rPr>
              <a:t>https://www.clickz.com/the-rise-of-stories-and-the-changing-face-of-social-marketing/214311/</a:t>
            </a:r>
            <a:endParaRPr sz="1000" b="0">
              <a:solidFill>
                <a:srgbClr val="000000"/>
              </a:solidFill>
            </a:endParaRPr>
          </a:p>
          <a:p>
            <a:pPr marL="0" lvl="0" indent="0" algn="r" rtl="0">
              <a:spcBef>
                <a:spcPts val="0"/>
              </a:spcBef>
              <a:spcAft>
                <a:spcPts val="0"/>
              </a:spcAft>
              <a:buClr>
                <a:schemeClr val="dk2"/>
              </a:buClr>
              <a:buSzPts val="1100"/>
              <a:buFont typeface="Arial" panose="020B0604020202020204"/>
              <a:buNone/>
            </a:pPr>
            <a:endParaRPr sz="1000" b="0">
              <a:solidFill>
                <a:srgbClr val="000000"/>
              </a:solidFill>
            </a:endParaRPr>
          </a:p>
          <a:p>
            <a:pPr marL="0" lvl="0" indent="0" algn="r" rtl="0">
              <a:spcBef>
                <a:spcPts val="0"/>
              </a:spcBef>
              <a:spcAft>
                <a:spcPts val="0"/>
              </a:spcAft>
              <a:buNone/>
            </a:pPr>
            <a:endParaRPr sz="1500" b="0">
              <a:solidFill>
                <a:srgbClr val="000000"/>
              </a:solidFill>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5"/>
        <p:cNvGrpSpPr/>
        <p:nvPr/>
      </p:nvGrpSpPr>
      <p:grpSpPr>
        <a:xfrm>
          <a:off x="0" y="0"/>
          <a:ext cx="0" cy="0"/>
          <a:chOff x="0" y="0"/>
          <a:chExt cx="0" cy="0"/>
        </a:xfrm>
      </p:grpSpPr>
      <p:sp>
        <p:nvSpPr>
          <p:cNvPr id="356" name="Google Shape;356;p4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4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 are addicted.</a:t>
            </a:r>
            <a:endParaRPr sz="2000">
              <a:solidFill>
                <a:srgbClr val="000000"/>
              </a:solidFill>
            </a:endParaRPr>
          </a:p>
        </p:txBody>
      </p:sp>
      <p:sp>
        <p:nvSpPr>
          <p:cNvPr id="358" name="Google Shape;358;p4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We are not addicted to our devices…we are addicted to stories!</a:t>
            </a:r>
            <a:endParaRPr sz="3000" i="1">
              <a:solidFill>
                <a:schemeClr val="accent2"/>
              </a:solidFill>
            </a:endParaRPr>
          </a:p>
        </p:txBody>
      </p:sp>
      <p:cxnSp>
        <p:nvCxnSpPr>
          <p:cNvPr id="359" name="Google Shape;359;p4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4"/>
        <p:cNvGrpSpPr/>
        <p:nvPr/>
      </p:nvGrpSpPr>
      <p:grpSpPr>
        <a:xfrm>
          <a:off x="0" y="0"/>
          <a:ext cx="0" cy="0"/>
          <a:chOff x="0" y="0"/>
          <a:chExt cx="0" cy="0"/>
        </a:xfrm>
      </p:grpSpPr>
      <p:sp>
        <p:nvSpPr>
          <p:cNvPr id="365" name="Google Shape;365;p4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4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Why do we</a:t>
            </a:r>
            <a:endParaRPr sz="2000">
              <a:solidFill>
                <a:srgbClr val="000000"/>
              </a:solidFill>
            </a:endParaRPr>
          </a:p>
          <a:p>
            <a:pPr marL="0" lvl="0" indent="0" algn="l" rtl="0">
              <a:spcBef>
                <a:spcPts val="0"/>
              </a:spcBef>
              <a:spcAft>
                <a:spcPts val="0"/>
              </a:spcAft>
              <a:buNone/>
            </a:pPr>
            <a:r>
              <a:rPr lang="en-GB" sz="2000">
                <a:solidFill>
                  <a:srgbClr val="000000"/>
                </a:solidFill>
              </a:rPr>
              <a:t>Tell stories?</a:t>
            </a:r>
            <a:endParaRPr sz="2000">
              <a:solidFill>
                <a:srgbClr val="000000"/>
              </a:solidFill>
            </a:endParaRPr>
          </a:p>
        </p:txBody>
      </p:sp>
      <p:sp>
        <p:nvSpPr>
          <p:cNvPr id="367" name="Google Shape;367;p4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419100" algn="just" rtl="0">
              <a:spcBef>
                <a:spcPts val="0"/>
              </a:spcBef>
              <a:spcAft>
                <a:spcPts val="0"/>
              </a:spcAft>
              <a:buClr>
                <a:schemeClr val="accent2"/>
              </a:buClr>
              <a:buSzPts val="3000"/>
              <a:buChar char="●"/>
            </a:pPr>
            <a:r>
              <a:rPr lang="en-GB" sz="3000" i="1">
                <a:solidFill>
                  <a:schemeClr val="accent2"/>
                </a:solidFill>
              </a:rPr>
              <a:t>To share experience</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Communicate</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Find meaning</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Entertain</a:t>
            </a:r>
            <a:endParaRPr sz="3000" i="1">
              <a:solidFill>
                <a:schemeClr val="accent2"/>
              </a:solidFill>
            </a:endParaRPr>
          </a:p>
        </p:txBody>
      </p:sp>
      <p:cxnSp>
        <p:nvCxnSpPr>
          <p:cNvPr id="368" name="Google Shape;368;p4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3"/>
        <p:cNvGrpSpPr/>
        <p:nvPr/>
      </p:nvGrpSpPr>
      <p:grpSpPr>
        <a:xfrm>
          <a:off x="0" y="0"/>
          <a:ext cx="0" cy="0"/>
          <a:chOff x="0" y="0"/>
          <a:chExt cx="0" cy="0"/>
        </a:xfrm>
      </p:grpSpPr>
      <p:sp>
        <p:nvSpPr>
          <p:cNvPr id="374" name="Google Shape;374;p4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4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Professional Context</a:t>
            </a:r>
            <a:endParaRPr sz="2000">
              <a:solidFill>
                <a:srgbClr val="000000"/>
              </a:solidFill>
            </a:endParaRPr>
          </a:p>
        </p:txBody>
      </p:sp>
      <p:sp>
        <p:nvSpPr>
          <p:cNvPr id="376" name="Google Shape;376;p49"/>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Clr>
                <a:schemeClr val="accent2"/>
              </a:buClr>
              <a:buSzPts val="3000"/>
              <a:buChar char="●"/>
            </a:pPr>
            <a:r>
              <a:rPr lang="en-GB" sz="3000" i="1">
                <a:solidFill>
                  <a:schemeClr val="accent2"/>
                </a:solidFill>
              </a:rPr>
              <a:t>Communicating Ideas &amp; Concepts</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Insights &amp; empathy</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Brand Development</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Content Development</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Marketing &amp; Advertising</a:t>
            </a:r>
            <a:endParaRPr sz="3000" i="1">
              <a:solidFill>
                <a:schemeClr val="accent2"/>
              </a:solidFill>
            </a:endParaRPr>
          </a:p>
          <a:p>
            <a:pPr marL="457200" lvl="0" indent="-419100" algn="just" rtl="0">
              <a:spcBef>
                <a:spcPts val="0"/>
              </a:spcBef>
              <a:spcAft>
                <a:spcPts val="0"/>
              </a:spcAft>
              <a:buClr>
                <a:schemeClr val="accent2"/>
              </a:buClr>
              <a:buSzPts val="3000"/>
              <a:buChar char="●"/>
            </a:pPr>
            <a:r>
              <a:rPr lang="en-GB" sz="3000" i="1">
                <a:solidFill>
                  <a:schemeClr val="accent2"/>
                </a:solidFill>
              </a:rPr>
              <a:t>Social Innovation</a:t>
            </a:r>
            <a:endParaRPr sz="3000" i="1">
              <a:solidFill>
                <a:schemeClr val="accent2"/>
              </a:solidFill>
            </a:endParaRPr>
          </a:p>
        </p:txBody>
      </p:sp>
      <p:cxnSp>
        <p:nvCxnSpPr>
          <p:cNvPr id="377" name="Google Shape;377;p4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2"/>
        <p:cNvGrpSpPr/>
        <p:nvPr/>
      </p:nvGrpSpPr>
      <p:grpSpPr>
        <a:xfrm>
          <a:off x="0" y="0"/>
          <a:ext cx="0" cy="0"/>
          <a:chOff x="0" y="0"/>
          <a:chExt cx="0" cy="0"/>
        </a:xfrm>
      </p:grpSpPr>
      <p:sp>
        <p:nvSpPr>
          <p:cNvPr id="383" name="Google Shape;383;p50"/>
          <p:cNvSpPr/>
          <p:nvPr/>
        </p:nvSpPr>
        <p:spPr>
          <a:xfrm>
            <a:off x="16550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50"/>
          <p:cNvSpPr txBox="1">
            <a:spLocks noGrp="1"/>
          </p:cNvSpPr>
          <p:nvPr>
            <p:ph type="ctrTitle"/>
          </p:nvPr>
        </p:nvSpPr>
        <p:spPr>
          <a:xfrm>
            <a:off x="2324925" y="2176950"/>
            <a:ext cx="6162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Stories around us</a:t>
            </a:r>
            <a:endParaRPr sz="3600">
              <a:solidFill>
                <a:srgbClr val="000000"/>
              </a:solidFill>
            </a:endParaRPr>
          </a:p>
        </p:txBody>
      </p:sp>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9"/>
        <p:cNvGrpSpPr/>
        <p:nvPr/>
      </p:nvGrpSpPr>
      <p:grpSpPr>
        <a:xfrm>
          <a:off x="0" y="0"/>
          <a:ext cx="0" cy="0"/>
          <a:chOff x="0" y="0"/>
          <a:chExt cx="0" cy="0"/>
        </a:xfrm>
      </p:grpSpPr>
      <p:sp>
        <p:nvSpPr>
          <p:cNvPr id="390" name="Google Shape;390;p5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5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What is a Story?</a:t>
            </a:r>
            <a:endParaRPr sz="2000">
              <a:solidFill>
                <a:srgbClr val="000000"/>
              </a:solidFill>
            </a:endParaRPr>
          </a:p>
        </p:txBody>
      </p:sp>
      <p:sp>
        <p:nvSpPr>
          <p:cNvPr id="392" name="Google Shape;392;p51"/>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500" b="0">
                <a:solidFill>
                  <a:schemeClr val="dk2"/>
                </a:solidFill>
              </a:rPr>
              <a:t>“For a given audience, a story is a sequence of content, anchored on a problem, which engages that audience with emotion and meaning”.</a:t>
            </a:r>
            <a:br>
              <a:rPr lang="en-GB" sz="1500" b="0">
                <a:solidFill>
                  <a:schemeClr val="dk2"/>
                </a:solidFill>
              </a:rPr>
            </a:br>
            <a:endParaRPr sz="1500" b="0">
              <a:solidFill>
                <a:schemeClr val="dk2"/>
              </a:solidFill>
            </a:endParaRPr>
          </a:p>
          <a:p>
            <a:pPr marL="0" lvl="0" indent="0" algn="just" rtl="0">
              <a:spcBef>
                <a:spcPts val="0"/>
              </a:spcBef>
              <a:spcAft>
                <a:spcPts val="0"/>
              </a:spcAft>
              <a:buNone/>
            </a:pPr>
            <a:r>
              <a:rPr lang="en-GB" sz="1300" b="0" i="1">
                <a:solidFill>
                  <a:schemeClr val="dk2"/>
                </a:solidFill>
              </a:rPr>
              <a:t>Bryan Alexander</a:t>
            </a:r>
            <a:endParaRPr sz="1300" b="0" i="1">
              <a:solidFill>
                <a:schemeClr val="dk2"/>
              </a:solidFill>
            </a:endParaRPr>
          </a:p>
          <a:p>
            <a:pPr marL="0" lvl="0" indent="0" algn="just" rtl="0">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1500" b="0">
                <a:solidFill>
                  <a:schemeClr val="dk2"/>
                </a:solidFill>
              </a:rPr>
              <a:t>A story is the telling of an event, either true or fictional, in such a way that </a:t>
            </a:r>
            <a:r>
              <a:rPr lang="en-GB" sz="1500">
                <a:solidFill>
                  <a:schemeClr val="dk2"/>
                </a:solidFill>
              </a:rPr>
              <a:t>the listener experiences or learns something</a:t>
            </a:r>
            <a:r>
              <a:rPr lang="en-GB" sz="1500" b="0">
                <a:solidFill>
                  <a:schemeClr val="dk2"/>
                </a:solidFill>
              </a:rPr>
              <a:t> just by the fact that he heard the story. A story is a means of transferring information, experience, attitude or point of view. </a:t>
            </a:r>
            <a:endParaRPr sz="1500" b="0">
              <a:solidFill>
                <a:schemeClr val="dk2"/>
              </a:solidFill>
            </a:endParaRPr>
          </a:p>
        </p:txBody>
      </p:sp>
      <p:cxnSp>
        <p:nvCxnSpPr>
          <p:cNvPr id="393" name="Google Shape;393;p5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8"/>
        <p:cNvGrpSpPr/>
        <p:nvPr/>
      </p:nvGrpSpPr>
      <p:grpSpPr>
        <a:xfrm>
          <a:off x="0" y="0"/>
          <a:ext cx="0" cy="0"/>
          <a:chOff x="0" y="0"/>
          <a:chExt cx="0" cy="0"/>
        </a:xfrm>
      </p:grpSpPr>
      <p:sp>
        <p:nvSpPr>
          <p:cNvPr id="399" name="Google Shape;399;p5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5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What is a Story?</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401" name="Google Shape;401;p5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500" b="0">
                <a:solidFill>
                  <a:schemeClr val="dk2"/>
                </a:solidFill>
              </a:rPr>
              <a:t>“Story” can be defined as, a series of events.</a:t>
            </a:r>
            <a:endParaRPr sz="1500" b="0">
              <a:solidFill>
                <a:schemeClr val="dk2"/>
              </a:solidFill>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endParaRPr>
          </a:p>
          <a:p>
            <a:pPr marL="0" lvl="0" indent="0" algn="just" rtl="0">
              <a:spcBef>
                <a:spcPts val="0"/>
              </a:spcBef>
              <a:spcAft>
                <a:spcPts val="0"/>
              </a:spcAft>
              <a:buNone/>
            </a:pPr>
            <a:r>
              <a:rPr lang="en-GB" sz="1500" b="0">
                <a:solidFill>
                  <a:schemeClr val="dk2"/>
                </a:solidFill>
              </a:rPr>
              <a:t>“Storytelling” can be defined as, relating a series of events.</a:t>
            </a:r>
            <a:endParaRPr sz="1500" b="0">
              <a:solidFill>
                <a:schemeClr val="dk2"/>
              </a:solidFill>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endParaRPr>
          </a:p>
          <a:p>
            <a:pPr marL="0" lvl="0" indent="0" algn="just" rtl="0">
              <a:spcBef>
                <a:spcPts val="0"/>
              </a:spcBef>
              <a:spcAft>
                <a:spcPts val="0"/>
              </a:spcAft>
              <a:buNone/>
            </a:pPr>
            <a:r>
              <a:rPr lang="en-GB" sz="1500" b="0">
                <a:solidFill>
                  <a:schemeClr val="dk2"/>
                </a:solidFill>
              </a:rPr>
              <a:t>“Story” and “narrative” mean the same thing. “Narrative” is simply a more academic term than “story”.</a:t>
            </a:r>
            <a:endParaRPr sz="1500" b="0">
              <a:solidFill>
                <a:schemeClr val="dk2"/>
              </a:solidFill>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endParaRPr>
          </a:p>
          <a:p>
            <a:pPr marL="0" lvl="0" indent="0" algn="just" rtl="0">
              <a:spcBef>
                <a:spcPts val="0"/>
              </a:spcBef>
              <a:spcAft>
                <a:spcPts val="0"/>
              </a:spcAft>
              <a:buNone/>
            </a:pPr>
            <a:r>
              <a:rPr lang="en-GB" sz="1500" b="0">
                <a:solidFill>
                  <a:schemeClr val="dk2"/>
                </a:solidFill>
              </a:rPr>
              <a:t>In a story, causality is involved in some way (along the lines: A leads to B, B leads to C, C leads to D, etc).</a:t>
            </a:r>
            <a:endParaRPr sz="1500" b="0">
              <a:solidFill>
                <a:schemeClr val="dk2"/>
              </a:solidFill>
            </a:endParaRPr>
          </a:p>
        </p:txBody>
      </p:sp>
      <p:cxnSp>
        <p:nvCxnSpPr>
          <p:cNvPr id="402" name="Google Shape;402;p5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6"/>
          <p:cNvSpPr txBox="1">
            <a:spLocks noGrp="1"/>
          </p:cNvSpPr>
          <p:nvPr>
            <p:ph type="ctrTitle"/>
          </p:nvPr>
        </p:nvSpPr>
        <p:spPr>
          <a:xfrm>
            <a:off x="364700" y="462450"/>
            <a:ext cx="1834200" cy="32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Module</a:t>
            </a:r>
            <a:endParaRPr sz="2000">
              <a:solidFill>
                <a:srgbClr val="000000"/>
              </a:solidFill>
            </a:endParaRPr>
          </a:p>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Description</a:t>
            </a:r>
            <a:endParaRPr sz="2000">
              <a:solidFill>
                <a:srgbClr val="000000"/>
              </a:solidFill>
            </a:endParaRPr>
          </a:p>
          <a:p>
            <a:pPr marL="0" lvl="0" indent="0" algn="l" rtl="0">
              <a:spcBef>
                <a:spcPts val="0"/>
              </a:spcBef>
              <a:spcAft>
                <a:spcPts val="0"/>
              </a:spcAft>
              <a:buClr>
                <a:schemeClr val="dk2"/>
              </a:buClr>
              <a:buSzPts val="1100"/>
              <a:buFont typeface="Arial" panose="020B0604020202020204"/>
              <a:buNone/>
            </a:pPr>
            <a:endParaRPr sz="1800" i="1" u="sng">
              <a:solidFill>
                <a:srgbClr val="000000"/>
              </a:solidFill>
            </a:endParaRPr>
          </a:p>
          <a:p>
            <a:pPr marL="0" lvl="0" indent="0" algn="l" rtl="0">
              <a:spcBef>
                <a:spcPts val="0"/>
              </a:spcBef>
              <a:spcAft>
                <a:spcPts val="0"/>
              </a:spcAft>
              <a:buClr>
                <a:schemeClr val="dk2"/>
              </a:buClr>
              <a:buSzPts val="1100"/>
              <a:buFont typeface="Arial" panose="020B0604020202020204"/>
              <a:buNone/>
            </a:pPr>
            <a:endParaRPr sz="2000">
              <a:solidFill>
                <a:srgbClr val="000000"/>
              </a:solidFill>
            </a:endParaRPr>
          </a:p>
          <a:p>
            <a:pPr marL="0" lvl="0" indent="0" algn="l" rtl="0">
              <a:spcBef>
                <a:spcPts val="0"/>
              </a:spcBef>
              <a:spcAft>
                <a:spcPts val="0"/>
              </a:spcAft>
              <a:buNone/>
            </a:pPr>
            <a:endParaRPr sz="2000">
              <a:solidFill>
                <a:srgbClr val="000000"/>
              </a:solidFill>
            </a:endParaRPr>
          </a:p>
        </p:txBody>
      </p:sp>
      <p:sp>
        <p:nvSpPr>
          <p:cNvPr id="98" name="Google Shape;98;p16"/>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1500" b="0">
                <a:solidFill>
                  <a:srgbClr val="000000"/>
                </a:solidFill>
              </a:rPr>
              <a:t>Digital Storytelling introduces a variety of media making techniques and approaches to interactivity that serve storytelling. </a:t>
            </a:r>
            <a:endParaRPr sz="1500" b="0">
              <a:solidFill>
                <a:srgbClr val="000000"/>
              </a:solidFill>
            </a:endParaRPr>
          </a:p>
          <a:p>
            <a:pPr marL="0" lvl="0" indent="0" algn="just" rtl="0">
              <a:lnSpc>
                <a:spcPct val="110000"/>
              </a:lnSpc>
              <a:spcBef>
                <a:spcPts val="1800"/>
              </a:spcBef>
              <a:spcAft>
                <a:spcPts val="400"/>
              </a:spcAft>
              <a:buNone/>
            </a:pPr>
            <a:r>
              <a:rPr lang="en-GB" sz="1500" b="0">
                <a:solidFill>
                  <a:srgbClr val="000000"/>
                </a:solidFill>
              </a:rPr>
              <a:t>You receive a primer in digital media production, and explore a range of digital narratives (e.g. web-based stories, alternative reality games, animated explainer videos) that are designed to inform, persuade or entertain.</a:t>
            </a:r>
            <a:endParaRPr sz="1500" b="0">
              <a:solidFill>
                <a:srgbClr val="980000"/>
              </a:solidFill>
            </a:endParaRPr>
          </a:p>
        </p:txBody>
      </p:sp>
      <p:cxnSp>
        <p:nvCxnSpPr>
          <p:cNvPr id="99" name="Google Shape;99;p1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7"/>
        <p:cNvGrpSpPr/>
        <p:nvPr/>
      </p:nvGrpSpPr>
      <p:grpSpPr>
        <a:xfrm>
          <a:off x="0" y="0"/>
          <a:ext cx="0" cy="0"/>
          <a:chOff x="0" y="0"/>
          <a:chExt cx="0" cy="0"/>
        </a:xfrm>
      </p:grpSpPr>
      <p:sp>
        <p:nvSpPr>
          <p:cNvPr id="408" name="Google Shape;408;p5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5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Myths</a:t>
            </a:r>
            <a:endParaRPr sz="2000">
              <a:solidFill>
                <a:srgbClr val="000000"/>
              </a:solidFill>
            </a:endParaRPr>
          </a:p>
        </p:txBody>
      </p:sp>
      <p:cxnSp>
        <p:nvCxnSpPr>
          <p:cNvPr id="410" name="Google Shape;410;p5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11" name="Google Shape;411;p53"/>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GB" sz="900" b="0">
                <a:solidFill>
                  <a:srgbClr val="000000"/>
                </a:solidFill>
              </a:rPr>
              <a:t>A </a:t>
            </a:r>
            <a:r>
              <a:rPr lang="en-GB" sz="900" b="0">
                <a:solidFill>
                  <a:srgbClr val="000000"/>
                </a:solidFill>
                <a:uFill>
                  <a:noFill/>
                </a:uFill>
                <a:hlinkClick r:id="rId1"/>
              </a:rPr>
              <a:t>myth</a:t>
            </a:r>
            <a:r>
              <a:rPr lang="en-GB" sz="900" b="0">
                <a:solidFill>
                  <a:srgbClr val="000000"/>
                </a:solidFill>
              </a:rPr>
              <a:t> is a traditional story without an author that is usually intended to teach a lesson, explain one of the many mysteries of life, explain a phenomenon of nature &amp; describe the customs, institutions, or religious rites of a people.</a:t>
            </a: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lvl="0" indent="0" algn="r" rtl="0">
              <a:spcBef>
                <a:spcPts val="0"/>
              </a:spcBef>
              <a:spcAft>
                <a:spcPts val="0"/>
              </a:spcAft>
              <a:buNone/>
            </a:pPr>
            <a:r>
              <a:rPr lang="en-GB" sz="900" b="0">
                <a:solidFill>
                  <a:srgbClr val="000000"/>
                </a:solidFill>
              </a:rPr>
              <a:t>.</a:t>
            </a:r>
            <a:endParaRPr sz="900" b="0">
              <a:solidFill>
                <a:srgbClr val="000000"/>
              </a:solidFill>
            </a:endParaRPr>
          </a:p>
        </p:txBody>
      </p:sp>
      <p:pic>
        <p:nvPicPr>
          <p:cNvPr id="412" name="Google Shape;412;p53"/>
          <p:cNvPicPr preferRelativeResize="0"/>
          <p:nvPr/>
        </p:nvPicPr>
        <p:blipFill rotWithShape="1">
          <a:blip r:embed="rId2"/>
          <a:srcRect t="1634" b="1634"/>
          <a:stretch>
            <a:fillRect/>
          </a:stretch>
        </p:blipFill>
        <p:spPr>
          <a:xfrm>
            <a:off x="2551100" y="267000"/>
            <a:ext cx="6353899" cy="4609501"/>
          </a:xfrm>
          <a:prstGeom prst="rect">
            <a:avLst/>
          </a:prstGeom>
          <a:noFill/>
          <a:ln>
            <a:noFill/>
          </a:ln>
        </p:spPr>
      </p:pic>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6"/>
        <p:cNvGrpSpPr/>
        <p:nvPr/>
      </p:nvGrpSpPr>
      <p:grpSpPr>
        <a:xfrm>
          <a:off x="0" y="0"/>
          <a:ext cx="0" cy="0"/>
          <a:chOff x="0" y="0"/>
          <a:chExt cx="0" cy="0"/>
        </a:xfrm>
      </p:grpSpPr>
      <p:sp>
        <p:nvSpPr>
          <p:cNvPr id="417" name="Google Shape;417;p5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5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Myths</a:t>
            </a:r>
            <a:endParaRPr sz="2000">
              <a:solidFill>
                <a:srgbClr val="000000"/>
              </a:solidFill>
            </a:endParaRPr>
          </a:p>
        </p:txBody>
      </p:sp>
      <p:cxnSp>
        <p:nvCxnSpPr>
          <p:cNvPr id="419" name="Google Shape;419;p5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20" name="Google Shape;420;p5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Achilles</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marR="0" lvl="0" indent="0" algn="r" rtl="0">
              <a:lnSpc>
                <a:spcPct val="100000"/>
              </a:lnSpc>
              <a:spcBef>
                <a:spcPts val="0"/>
              </a:spcBef>
              <a:spcAft>
                <a:spcPts val="0"/>
              </a:spcAft>
              <a:buNone/>
            </a:pPr>
            <a:r>
              <a:rPr lang="en-GB" sz="900" b="0">
                <a:solidFill>
                  <a:srgbClr val="000000"/>
                </a:solidFill>
              </a:rPr>
              <a:t>As an infant </a:t>
            </a:r>
            <a:r>
              <a:rPr lang="en-GB" sz="900" b="0">
                <a:solidFill>
                  <a:srgbClr val="000000"/>
                </a:solidFill>
                <a:uFill>
                  <a:noFill/>
                </a:uFill>
                <a:hlinkClick r:id="rId1"/>
              </a:rPr>
              <a:t>Achilles</a:t>
            </a:r>
            <a:r>
              <a:rPr lang="en-GB" sz="900" b="0">
                <a:solidFill>
                  <a:srgbClr val="000000"/>
                </a:solidFill>
              </a:rPr>
              <a:t>' mother dipped him into the River Styx, which made him invulnerable everywhere but the heel by which she held him. For ten years Achilles was a great hero in the Trojan War for the Greeks. But in the end, Paris, son of the Trojan king, fatally wounded Achilles in the heel. </a:t>
            </a: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GB" sz="700" b="0">
                <a:solidFill>
                  <a:srgbClr val="000000"/>
                </a:solidFill>
                <a:uFill>
                  <a:noFill/>
                </a:uFill>
                <a:hlinkClick r:id="rId2"/>
              </a:rPr>
              <a:t>https://en.wikipedia.org/wiki/List_of_culture_heroes#Indian_mythology</a:t>
            </a:r>
            <a:endParaRPr sz="7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900" b="0">
              <a:solidFill>
                <a:srgbClr val="000000"/>
              </a:solidFill>
            </a:endParaRPr>
          </a:p>
          <a:p>
            <a:pPr marL="0" lvl="0" indent="0" algn="r" rtl="0">
              <a:spcBef>
                <a:spcPts val="0"/>
              </a:spcBef>
              <a:spcAft>
                <a:spcPts val="0"/>
              </a:spcAft>
              <a:buNone/>
            </a:pPr>
            <a:r>
              <a:rPr lang="en-GB" sz="900" b="0">
                <a:solidFill>
                  <a:srgbClr val="000000"/>
                </a:solidFill>
              </a:rPr>
              <a:t>.</a:t>
            </a:r>
            <a:endParaRPr sz="900" b="0">
              <a:solidFill>
                <a:srgbClr val="000000"/>
              </a:solidFill>
            </a:endParaRPr>
          </a:p>
        </p:txBody>
      </p:sp>
      <p:pic>
        <p:nvPicPr>
          <p:cNvPr id="421" name="Google Shape;421;p54"/>
          <p:cNvPicPr preferRelativeResize="0"/>
          <p:nvPr/>
        </p:nvPicPr>
        <p:blipFill rotWithShape="1">
          <a:blip r:embed="rId3"/>
          <a:srcRect l="2874" r="2874"/>
          <a:stretch>
            <a:fillRect/>
          </a:stretch>
        </p:blipFill>
        <p:spPr>
          <a:xfrm>
            <a:off x="2551100" y="267000"/>
            <a:ext cx="6353900" cy="4609501"/>
          </a:xfrm>
          <a:prstGeom prst="rect">
            <a:avLst/>
          </a:prstGeom>
          <a:noFill/>
          <a:ln>
            <a:noFill/>
          </a:ln>
        </p:spPr>
      </p:pic>
      <p:pic>
        <p:nvPicPr>
          <p:cNvPr id="422" name="Google Shape;422;p54"/>
          <p:cNvPicPr preferRelativeResize="0"/>
          <p:nvPr/>
        </p:nvPicPr>
        <p:blipFill rotWithShape="1">
          <a:blip r:embed="rId4"/>
          <a:srcRect t="13726" b="13726"/>
          <a:stretch>
            <a:fillRect/>
          </a:stretch>
        </p:blipFill>
        <p:spPr>
          <a:xfrm>
            <a:off x="2551100" y="267000"/>
            <a:ext cx="6353901" cy="4609501"/>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6"/>
        <p:cNvGrpSpPr/>
        <p:nvPr/>
      </p:nvGrpSpPr>
      <p:grpSpPr>
        <a:xfrm>
          <a:off x="0" y="0"/>
          <a:ext cx="0" cy="0"/>
          <a:chOff x="0" y="0"/>
          <a:chExt cx="0" cy="0"/>
        </a:xfrm>
      </p:grpSpPr>
      <p:sp>
        <p:nvSpPr>
          <p:cNvPr id="427" name="Google Shape;427;p5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5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Fairy</a:t>
            </a:r>
            <a:endParaRPr sz="2000">
              <a:solidFill>
                <a:srgbClr val="000000"/>
              </a:solidFill>
            </a:endParaRPr>
          </a:p>
          <a:p>
            <a:pPr marL="0" lvl="0" indent="0" algn="l" rtl="0">
              <a:spcBef>
                <a:spcPts val="0"/>
              </a:spcBef>
              <a:spcAft>
                <a:spcPts val="0"/>
              </a:spcAft>
              <a:buNone/>
            </a:pPr>
            <a:r>
              <a:rPr lang="en-GB" sz="2000">
                <a:solidFill>
                  <a:srgbClr val="000000"/>
                </a:solidFill>
              </a:rPr>
              <a:t>Tales</a:t>
            </a:r>
            <a:endParaRPr sz="2000">
              <a:solidFill>
                <a:srgbClr val="000000"/>
              </a:solidFill>
            </a:endParaRPr>
          </a:p>
        </p:txBody>
      </p:sp>
      <p:cxnSp>
        <p:nvCxnSpPr>
          <p:cNvPr id="429" name="Google Shape;429;p5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5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rgbClr val="000000"/>
                </a:solidFill>
              </a:rPr>
              <a:t>A fairy tale is a children’s story in a magical </a:t>
            </a:r>
            <a:r>
              <a:rPr lang="en-GB" sz="900" b="0">
                <a:solidFill>
                  <a:srgbClr val="000000"/>
                </a:solidFill>
                <a:uFill>
                  <a:noFill/>
                </a:uFill>
                <a:hlinkClick r:id="rId1"/>
              </a:rPr>
              <a:t>setting</a:t>
            </a:r>
            <a:r>
              <a:rPr lang="en-GB" sz="900" b="0">
                <a:solidFill>
                  <a:srgbClr val="000000"/>
                </a:solidFill>
              </a:rPr>
              <a:t> about imaginary characters that include fairies, dwarfs, witches, angels, trolls, and talking </a:t>
            </a:r>
            <a:r>
              <a:rPr lang="en-GB" sz="900" b="0">
                <a:solidFill>
                  <a:srgbClr val="000000"/>
                </a:solidFill>
                <a:uFill>
                  <a:noFill/>
                </a:uFill>
                <a:hlinkClick r:id="rId2"/>
              </a:rPr>
              <a:t>animals</a:t>
            </a:r>
            <a:r>
              <a:rPr lang="en-GB" sz="900" b="0">
                <a:solidFill>
                  <a:srgbClr val="000000"/>
                </a:solidFill>
              </a:rPr>
              <a:t>. It is also known as a </a:t>
            </a:r>
            <a:r>
              <a:rPr lang="en-GB" sz="900" b="0">
                <a:solidFill>
                  <a:srgbClr val="000000"/>
                </a:solidFill>
                <a:uFill>
                  <a:noFill/>
                </a:uFill>
                <a:hlinkClick r:id="rId3"/>
              </a:rPr>
              <a:t>folklore</a:t>
            </a:r>
            <a:r>
              <a:rPr lang="en-GB" sz="900" b="0">
                <a:solidFill>
                  <a:srgbClr val="000000"/>
                </a:solidFill>
              </a:rPr>
              <a:t> </a:t>
            </a:r>
            <a:r>
              <a:rPr lang="en-GB" sz="900" b="0">
                <a:solidFill>
                  <a:srgbClr val="000000"/>
                </a:solidFill>
                <a:uFill>
                  <a:noFill/>
                </a:uFill>
                <a:hlinkClick r:id="rId4"/>
              </a:rPr>
              <a:t>genre</a:t>
            </a:r>
            <a:r>
              <a:rPr lang="en-GB" sz="900" b="0">
                <a:solidFill>
                  <a:srgbClr val="000000"/>
                </a:solidFill>
              </a:rPr>
              <a:t> written in the form of short stories.</a:t>
            </a:r>
            <a:endParaRPr sz="900" b="0">
              <a:solidFill>
                <a:srgbClr val="000000"/>
              </a:solidFill>
            </a:endParaRPr>
          </a:p>
        </p:txBody>
      </p:sp>
      <p:pic>
        <p:nvPicPr>
          <p:cNvPr id="431" name="Google Shape;431;p55"/>
          <p:cNvPicPr preferRelativeResize="0"/>
          <p:nvPr/>
        </p:nvPicPr>
        <p:blipFill rotWithShape="1">
          <a:blip r:embed="rId5"/>
          <a:srcRect l="3967" r="3976"/>
          <a:stretch>
            <a:fillRect/>
          </a:stretch>
        </p:blipFill>
        <p:spPr>
          <a:xfrm>
            <a:off x="2551100" y="267000"/>
            <a:ext cx="6353900" cy="4609501"/>
          </a:xfrm>
          <a:prstGeom prst="rect">
            <a:avLst/>
          </a:prstGeom>
          <a:noFill/>
          <a:ln>
            <a:noFill/>
          </a:ln>
        </p:spPr>
      </p:pic>
      <p:pic>
        <p:nvPicPr>
          <p:cNvPr id="432" name="Google Shape;432;p55"/>
          <p:cNvPicPr preferRelativeResize="0"/>
          <p:nvPr/>
        </p:nvPicPr>
        <p:blipFill rotWithShape="1">
          <a:blip r:embed="rId6"/>
          <a:srcRect l="869" r="17116"/>
          <a:stretch>
            <a:fillRect/>
          </a:stretch>
        </p:blipFill>
        <p:spPr>
          <a:xfrm>
            <a:off x="2551100" y="267000"/>
            <a:ext cx="6353901" cy="4609500"/>
          </a:xfrm>
          <a:prstGeom prst="rect">
            <a:avLst/>
          </a:prstGeom>
          <a:noFill/>
          <a:ln>
            <a:noFill/>
          </a:ln>
        </p:spPr>
      </p:pic>
      <p:pic>
        <p:nvPicPr>
          <p:cNvPr id="433" name="Google Shape;433;p55"/>
          <p:cNvPicPr preferRelativeResize="0"/>
          <p:nvPr/>
        </p:nvPicPr>
        <p:blipFill rotWithShape="1">
          <a:blip r:embed="rId7"/>
          <a:srcRect t="1009" b="1018"/>
          <a:stretch>
            <a:fillRect/>
          </a:stretch>
        </p:blipFill>
        <p:spPr>
          <a:xfrm>
            <a:off x="2551100" y="267000"/>
            <a:ext cx="6353901" cy="4609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Effect transition="in" filter="fade">
                                      <p:cBhvr>
                                        <p:cTn id="12"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7"/>
        <p:cNvGrpSpPr/>
        <p:nvPr/>
      </p:nvGrpSpPr>
      <p:grpSpPr>
        <a:xfrm>
          <a:off x="0" y="0"/>
          <a:ext cx="0" cy="0"/>
          <a:chOff x="0" y="0"/>
          <a:chExt cx="0" cy="0"/>
        </a:xfrm>
      </p:grpSpPr>
      <p:sp>
        <p:nvSpPr>
          <p:cNvPr id="438" name="Google Shape;438;p5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5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News </a:t>
            </a:r>
            <a:endParaRPr sz="2000">
              <a:solidFill>
                <a:srgbClr val="000000"/>
              </a:solidFill>
            </a:endParaRPr>
          </a:p>
          <a:p>
            <a:pPr marL="0" lvl="0" indent="0" algn="l" rtl="0">
              <a:spcBef>
                <a:spcPts val="0"/>
              </a:spcBef>
              <a:spcAft>
                <a:spcPts val="0"/>
              </a:spcAft>
              <a:buNone/>
            </a:pPr>
            <a:r>
              <a:rPr lang="en-GB" sz="2000">
                <a:solidFill>
                  <a:srgbClr val="000000"/>
                </a:solidFill>
              </a:rPr>
              <a:t>Stories</a:t>
            </a:r>
            <a:endParaRPr sz="2000">
              <a:solidFill>
                <a:srgbClr val="000000"/>
              </a:solidFill>
            </a:endParaRPr>
          </a:p>
        </p:txBody>
      </p:sp>
      <p:cxnSp>
        <p:nvCxnSpPr>
          <p:cNvPr id="440" name="Google Shape;440;p5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41" name="Google Shape;441;p5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rgbClr val="000000"/>
                </a:solidFill>
              </a:rPr>
              <a:t>The war in Syria had been going on for more than four years when </a:t>
            </a:r>
            <a:r>
              <a:rPr lang="en-GB" sz="900">
                <a:solidFill>
                  <a:srgbClr val="000000"/>
                </a:solidFill>
              </a:rPr>
              <a:t>Alan Kurdi</a:t>
            </a:r>
            <a:r>
              <a:rPr lang="en-GB" sz="900" b="0">
                <a:solidFill>
                  <a:srgbClr val="000000"/>
                </a:solidFill>
              </a:rPr>
              <a:t>’s parents lifted the 3-year-old boy and his 5-year-old brother into an inflatable boat and set off from the Turkish coast for the Greek island of Kos, just three miles away. Within minutes of pushing off, a wave capsized the vessel, and the mother and both sons drowned. On the shore near the coastal town of Bodrum a few hours later, Nilufer Demir of the Dogan News Agency, came upon Alan, his face turned to one side and bottom elevated as if he were just asleep.</a:t>
            </a:r>
            <a:endParaRPr sz="900" b="0">
              <a:solidFill>
                <a:srgbClr val="000000"/>
              </a:solidFill>
            </a:endParaRPr>
          </a:p>
        </p:txBody>
      </p:sp>
      <p:pic>
        <p:nvPicPr>
          <p:cNvPr id="442" name="Google Shape;442;p56"/>
          <p:cNvPicPr preferRelativeResize="0"/>
          <p:nvPr/>
        </p:nvPicPr>
        <p:blipFill rotWithShape="1">
          <a:blip r:embed="rId1"/>
          <a:srcRect r="14624"/>
          <a:stretch>
            <a:fillRect/>
          </a:stretch>
        </p:blipFill>
        <p:spPr>
          <a:xfrm>
            <a:off x="2551100" y="267000"/>
            <a:ext cx="6353900" cy="4609500"/>
          </a:xfrm>
          <a:prstGeom prst="rect">
            <a:avLst/>
          </a:prstGeom>
          <a:noFill/>
          <a:ln>
            <a:noFill/>
          </a:ln>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6"/>
        <p:cNvGrpSpPr/>
        <p:nvPr/>
      </p:nvGrpSpPr>
      <p:grpSpPr>
        <a:xfrm>
          <a:off x="0" y="0"/>
          <a:ext cx="0" cy="0"/>
          <a:chOff x="0" y="0"/>
          <a:chExt cx="0" cy="0"/>
        </a:xfrm>
      </p:grpSpPr>
      <p:sp>
        <p:nvSpPr>
          <p:cNvPr id="447" name="Google Shape;447;p5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5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News </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449" name="Google Shape;449;p5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57"/>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rgbClr val="000000"/>
                </a:solidFill>
              </a:rPr>
              <a:t> </a:t>
            </a:r>
            <a:r>
              <a:rPr lang="en-GB" sz="900">
                <a:solidFill>
                  <a:srgbClr val="000000"/>
                </a:solidFill>
              </a:rPr>
              <a:t>Omran Daqneesh</a:t>
            </a:r>
            <a:r>
              <a:rPr lang="en-GB" sz="900" b="0">
                <a:solidFill>
                  <a:srgbClr val="000000"/>
                </a:solidFill>
              </a:rPr>
              <a:t> was injured on August 17, 2016, in an alleged </a:t>
            </a:r>
            <a:r>
              <a:rPr lang="en-GB" sz="900" b="0">
                <a:solidFill>
                  <a:srgbClr val="000000"/>
                </a:solidFill>
                <a:uFill>
                  <a:noFill/>
                </a:uFill>
                <a:hlinkClick r:id="rId1"/>
              </a:rPr>
              <a:t>Russian Air Force</a:t>
            </a:r>
            <a:r>
              <a:rPr lang="en-GB" sz="900" b="0">
                <a:solidFill>
                  <a:srgbClr val="000000"/>
                </a:solidFill>
              </a:rPr>
              <a:t> strike on the </a:t>
            </a:r>
            <a:r>
              <a:rPr lang="en-GB" sz="900" b="0">
                <a:solidFill>
                  <a:srgbClr val="000000"/>
                </a:solidFill>
                <a:uFill>
                  <a:noFill/>
                </a:uFill>
                <a:hlinkClick r:id="rId2"/>
              </a:rPr>
              <a:t>rebel-held</a:t>
            </a:r>
            <a:r>
              <a:rPr lang="en-GB" sz="900" b="0">
                <a:solidFill>
                  <a:srgbClr val="000000"/>
                </a:solidFill>
              </a:rPr>
              <a:t> al-Qaterji neighbourhood of </a:t>
            </a:r>
            <a:r>
              <a:rPr lang="en-GB" sz="900" b="0">
                <a:solidFill>
                  <a:srgbClr val="000000"/>
                </a:solidFill>
                <a:uFill>
                  <a:noFill/>
                </a:uFill>
                <a:hlinkClick r:id="rId3"/>
              </a:rPr>
              <a:t>Aleppo</a:t>
            </a:r>
            <a:r>
              <a:rPr lang="en-GB" sz="900" b="0">
                <a:solidFill>
                  <a:srgbClr val="000000"/>
                </a:solidFill>
              </a:rPr>
              <a:t>, </a:t>
            </a:r>
            <a:r>
              <a:rPr lang="en-GB" sz="900" b="0">
                <a:solidFill>
                  <a:srgbClr val="000000"/>
                </a:solidFill>
                <a:uFill>
                  <a:noFill/>
                </a:uFill>
                <a:hlinkClick r:id="rId4"/>
              </a:rPr>
              <a:t>Syria</a:t>
            </a:r>
            <a:r>
              <a:rPr lang="en-GB" sz="900" b="0">
                <a:solidFill>
                  <a:srgbClr val="000000"/>
                </a:solidFill>
              </a:rPr>
              <a:t>. He suffered a wound to his head and was taken to a hospital known as M10 and later discharged</a:t>
            </a:r>
            <a:r>
              <a:rPr lang="en-GB" sz="1050" b="0">
                <a:solidFill>
                  <a:srgbClr val="202122"/>
                </a:solidFill>
                <a:highlight>
                  <a:srgbClr val="FFFFFF"/>
                </a:highlight>
                <a:latin typeface="Arial" panose="020B0604020202020204"/>
                <a:ea typeface="Arial" panose="020B0604020202020204"/>
                <a:cs typeface="Arial" panose="020B0604020202020204"/>
                <a:sym typeface="Arial" panose="020B0604020202020204"/>
              </a:rPr>
              <a:t>.</a:t>
            </a:r>
            <a:endParaRPr sz="900" b="0">
              <a:solidFill>
                <a:srgbClr val="000000"/>
              </a:solidFill>
            </a:endParaRPr>
          </a:p>
        </p:txBody>
      </p:sp>
      <p:pic>
        <p:nvPicPr>
          <p:cNvPr id="451" name="Google Shape;451;p57"/>
          <p:cNvPicPr preferRelativeResize="0"/>
          <p:nvPr/>
        </p:nvPicPr>
        <p:blipFill rotWithShape="1">
          <a:blip r:embed="rId5"/>
          <a:srcRect l="4118" r="18313"/>
          <a:stretch>
            <a:fillRect/>
          </a:stretch>
        </p:blipFill>
        <p:spPr>
          <a:xfrm>
            <a:off x="2551100" y="267000"/>
            <a:ext cx="6353900" cy="4609500"/>
          </a:xfrm>
          <a:prstGeom prst="rect">
            <a:avLst/>
          </a:prstGeom>
          <a:noFill/>
          <a:ln>
            <a:noFill/>
          </a:ln>
        </p:spPr>
      </p:pic>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5"/>
        <p:cNvGrpSpPr/>
        <p:nvPr/>
      </p:nvGrpSpPr>
      <p:grpSpPr>
        <a:xfrm>
          <a:off x="0" y="0"/>
          <a:ext cx="0" cy="0"/>
          <a:chOff x="0" y="0"/>
          <a:chExt cx="0" cy="0"/>
        </a:xfrm>
      </p:grpSpPr>
      <p:sp>
        <p:nvSpPr>
          <p:cNvPr id="456" name="Google Shape;456;p5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5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News </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458" name="Google Shape;458;p5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58"/>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rgbClr val="000000"/>
                </a:solidFill>
              </a:rPr>
              <a:t>A young Malian man, </a:t>
            </a:r>
            <a:r>
              <a:rPr lang="en-GB" sz="900">
                <a:solidFill>
                  <a:srgbClr val="000000"/>
                </a:solidFill>
              </a:rPr>
              <a:t>Mamoudou Gassama</a:t>
            </a:r>
            <a:r>
              <a:rPr lang="en-GB" sz="900" b="0">
                <a:solidFill>
                  <a:srgbClr val="000000"/>
                </a:solidFill>
              </a:rPr>
              <a:t>, was hailed a hero on after he sprang into action to save a four-year-old child hanging from a fourth-floor balcony by single-handedly scaling the facade of the building and hauling the youngster to safety.</a:t>
            </a: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r" rtl="0">
              <a:lnSpc>
                <a:spcPct val="100000"/>
              </a:lnSpc>
              <a:spcBef>
                <a:spcPts val="0"/>
              </a:spcBef>
              <a:spcAft>
                <a:spcPts val="0"/>
              </a:spcAft>
              <a:buNone/>
            </a:pPr>
            <a:r>
              <a:rPr lang="en-GB" sz="700" b="0">
                <a:solidFill>
                  <a:srgbClr val="000000"/>
                </a:solidFill>
                <a:uFill>
                  <a:noFill/>
                </a:uFill>
                <a:hlinkClick r:id="rId1"/>
              </a:rPr>
              <a:t>https://www.msn.com/en-au/news/photos/biggest-news-stories-of-2019/ss-AADx2fu#image=1</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GB" sz="700" b="0">
                <a:solidFill>
                  <a:srgbClr val="000000"/>
                </a:solidFill>
              </a:rPr>
              <a:t>https://edition.cnn.com/2019/12/22/us/top-100-digital-stories-2019-trnd/index.html</a:t>
            </a:r>
            <a:endParaRPr sz="700" b="0">
              <a:solidFill>
                <a:srgbClr val="000000"/>
              </a:solidFill>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p:txBody>
      </p:sp>
      <p:pic>
        <p:nvPicPr>
          <p:cNvPr id="460" name="Google Shape;460;p58"/>
          <p:cNvPicPr preferRelativeResize="0"/>
          <p:nvPr/>
        </p:nvPicPr>
        <p:blipFill rotWithShape="1">
          <a:blip r:embed="rId2"/>
          <a:srcRect l="7648" r="7648"/>
          <a:stretch>
            <a:fillRect/>
          </a:stretch>
        </p:blipFill>
        <p:spPr>
          <a:xfrm>
            <a:off x="2551100" y="267000"/>
            <a:ext cx="6353900" cy="4609500"/>
          </a:xfrm>
          <a:prstGeom prst="rect">
            <a:avLst/>
          </a:prstGeom>
          <a:noFill/>
          <a:ln>
            <a:noFill/>
          </a:ln>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4"/>
        <p:cNvGrpSpPr/>
        <p:nvPr/>
      </p:nvGrpSpPr>
      <p:grpSpPr>
        <a:xfrm>
          <a:off x="0" y="0"/>
          <a:ext cx="0" cy="0"/>
          <a:chOff x="0" y="0"/>
          <a:chExt cx="0" cy="0"/>
        </a:xfrm>
      </p:grpSpPr>
      <p:sp>
        <p:nvSpPr>
          <p:cNvPr id="465" name="Google Shape;465;p5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5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News </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cxnSp>
        <p:nvCxnSpPr>
          <p:cNvPr id="467" name="Google Shape;467;p5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59"/>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GB" sz="900" b="0">
                <a:solidFill>
                  <a:srgbClr val="000000"/>
                </a:solidFill>
              </a:rPr>
              <a:t>This image from August 20, 2021 shows a U.S. Marine grabbing an infant over a fence during an evacuation at Hamid Karzai International Airport in Kabul.</a:t>
            </a:r>
            <a:endParaRPr sz="900" b="0">
              <a:solidFill>
                <a:srgbClr val="000000"/>
              </a:solidFill>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r" rtl="0">
              <a:lnSpc>
                <a:spcPct val="100000"/>
              </a:lnSpc>
              <a:spcBef>
                <a:spcPts val="0"/>
              </a:spcBef>
              <a:spcAft>
                <a:spcPts val="0"/>
              </a:spcAft>
              <a:buNone/>
            </a:pPr>
            <a:r>
              <a:rPr lang="en-GB" sz="700" b="0">
                <a:solidFill>
                  <a:srgbClr val="000000"/>
                </a:solidFill>
                <a:uFill>
                  <a:noFill/>
                </a:uFill>
                <a:hlinkClick r:id="rId1"/>
              </a:rPr>
              <a:t>https://www.msn.com/en-au/news/photos/biggest-news-stories-of-2019/ss-AADx2fu#image=1</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GB" sz="700" b="0">
                <a:solidFill>
                  <a:srgbClr val="000000"/>
                </a:solidFill>
              </a:rPr>
              <a:t>https://edition.cnn.com/2019/12/22/us/top-100-digital-stories-2019-trnd/index.html</a:t>
            </a:r>
            <a:endParaRPr sz="700" b="0">
              <a:solidFill>
                <a:srgbClr val="000000"/>
              </a:solidFill>
            </a:endParaRPr>
          </a:p>
          <a:p>
            <a:pPr marL="0" lvl="0" indent="0" algn="r" rtl="0">
              <a:spcBef>
                <a:spcPts val="0"/>
              </a:spcBef>
              <a:spcAft>
                <a:spcPts val="0"/>
              </a:spcAft>
              <a:buNone/>
            </a:pPr>
            <a:endParaRPr sz="1050" b="0">
              <a:solidFill>
                <a:srgbClr val="202122"/>
              </a:solidFill>
              <a:highlight>
                <a:srgbClr val="FFFFFF"/>
              </a:highlight>
              <a:latin typeface="Arial" panose="020B0604020202020204"/>
              <a:ea typeface="Arial" panose="020B0604020202020204"/>
              <a:cs typeface="Arial" panose="020B0604020202020204"/>
              <a:sym typeface="Arial" panose="020B0604020202020204"/>
            </a:endParaRPr>
          </a:p>
        </p:txBody>
      </p:sp>
      <p:pic>
        <p:nvPicPr>
          <p:cNvPr id="469" name="Google Shape;469;p59"/>
          <p:cNvPicPr preferRelativeResize="0"/>
          <p:nvPr/>
        </p:nvPicPr>
        <p:blipFill rotWithShape="1">
          <a:blip r:embed="rId2"/>
          <a:srcRect l="11235" r="11227"/>
          <a:stretch>
            <a:fillRect/>
          </a:stretch>
        </p:blipFill>
        <p:spPr>
          <a:xfrm>
            <a:off x="2551100" y="267000"/>
            <a:ext cx="6353899" cy="4609501"/>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3"/>
        <p:cNvGrpSpPr/>
        <p:nvPr/>
      </p:nvGrpSpPr>
      <p:grpSpPr>
        <a:xfrm>
          <a:off x="0" y="0"/>
          <a:ext cx="0" cy="0"/>
          <a:chOff x="0" y="0"/>
          <a:chExt cx="0" cy="0"/>
        </a:xfrm>
      </p:grpSpPr>
      <p:sp>
        <p:nvSpPr>
          <p:cNvPr id="474" name="Google Shape;474;p6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6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Flash</a:t>
            </a:r>
            <a:endParaRPr sz="2000">
              <a:solidFill>
                <a:srgbClr val="000000"/>
              </a:solidFill>
            </a:endParaRPr>
          </a:p>
          <a:p>
            <a:pPr marL="0" lvl="0" indent="0" algn="l" rtl="0">
              <a:spcBef>
                <a:spcPts val="0"/>
              </a:spcBef>
              <a:spcAft>
                <a:spcPts val="0"/>
              </a:spcAft>
              <a:buNone/>
            </a:pPr>
            <a:r>
              <a:rPr lang="en-GB" sz="2000">
                <a:solidFill>
                  <a:srgbClr val="000000"/>
                </a:solidFill>
              </a:rPr>
              <a:t>Fiction</a:t>
            </a:r>
            <a:endParaRPr sz="2000">
              <a:solidFill>
                <a:srgbClr val="000000"/>
              </a:solidFill>
            </a:endParaRPr>
          </a:p>
        </p:txBody>
      </p:sp>
      <p:sp>
        <p:nvSpPr>
          <p:cNvPr id="476" name="Google Shape;476;p60"/>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panose="020B0604020202020204"/>
              <a:buNone/>
            </a:pPr>
            <a:r>
              <a:rPr lang="en-GB" sz="2800" i="1">
                <a:solidFill>
                  <a:schemeClr val="accent2"/>
                </a:solidFill>
                <a:highlight>
                  <a:srgbClr val="FFFFFF"/>
                </a:highlight>
              </a:rPr>
              <a:t>What if you slept? And what if, in your sleep, you dreamed? And what if, in your dream, you went to heaven and there plucked a strange and beautiful flower? And what if, when you awoke, you had the flower in your hand? Ah, what then?</a:t>
            </a:r>
            <a:endParaRPr sz="2800" i="1">
              <a:solidFill>
                <a:schemeClr val="accent2"/>
              </a:solidFill>
              <a:highlight>
                <a:srgbClr val="FFFFFF"/>
              </a:highlight>
            </a:endParaRPr>
          </a:p>
          <a:p>
            <a:pPr marL="0" lvl="0" indent="0" algn="l" rtl="0">
              <a:spcBef>
                <a:spcPts val="0"/>
              </a:spcBef>
              <a:spcAft>
                <a:spcPts val="0"/>
              </a:spcAft>
              <a:buClr>
                <a:schemeClr val="dk2"/>
              </a:buClr>
              <a:buSzPts val="1100"/>
              <a:buFont typeface="Arial" panose="020B0604020202020204"/>
              <a:buNone/>
            </a:pPr>
            <a:endParaRPr sz="2800" i="1">
              <a:solidFill>
                <a:schemeClr val="accent2"/>
              </a:solidFill>
              <a:highlight>
                <a:srgbClr val="FFFFFF"/>
              </a:highlight>
            </a:endParaRPr>
          </a:p>
          <a:p>
            <a:pPr marL="0" lvl="0" indent="0" algn="l" rtl="0">
              <a:spcBef>
                <a:spcPts val="0"/>
              </a:spcBef>
              <a:spcAft>
                <a:spcPts val="0"/>
              </a:spcAft>
              <a:buClr>
                <a:schemeClr val="dk2"/>
              </a:buClr>
              <a:buSzPts val="1100"/>
              <a:buFont typeface="Arial" panose="020B0604020202020204"/>
              <a:buNone/>
            </a:pPr>
            <a:r>
              <a:rPr lang="en-GB" sz="1500" i="1">
                <a:solidFill>
                  <a:srgbClr val="000000"/>
                </a:solidFill>
                <a:highlight>
                  <a:srgbClr val="FFFFFF"/>
                </a:highlight>
              </a:rPr>
              <a:t>Samuel Taylor Coleridge</a:t>
            </a:r>
            <a:endParaRPr sz="1500" i="1">
              <a:solidFill>
                <a:srgbClr val="000000"/>
              </a:solidFill>
              <a:highlight>
                <a:srgbClr val="FFFFFF"/>
              </a:highlight>
            </a:endParaRPr>
          </a:p>
          <a:p>
            <a:pPr marL="0" lvl="0" indent="0" algn="l" rtl="0">
              <a:spcBef>
                <a:spcPts val="0"/>
              </a:spcBef>
              <a:spcAft>
                <a:spcPts val="0"/>
              </a:spcAft>
              <a:buClr>
                <a:schemeClr val="dk2"/>
              </a:buClr>
              <a:buSzPts val="1100"/>
              <a:buFont typeface="Arial" panose="020B0604020202020204"/>
              <a:buNone/>
            </a:pPr>
            <a:r>
              <a:rPr lang="en-GB" sz="1200" b="0" i="1">
                <a:solidFill>
                  <a:srgbClr val="000000"/>
                </a:solidFill>
                <a:highlight>
                  <a:srgbClr val="FFFFFF"/>
                </a:highlight>
              </a:rPr>
              <a:t>English poet, philosopher, and co-founder of the Romantic Movement in England</a:t>
            </a:r>
            <a:endParaRPr sz="1200" i="1">
              <a:solidFill>
                <a:schemeClr val="accent2"/>
              </a:solidFill>
            </a:endParaRPr>
          </a:p>
        </p:txBody>
      </p:sp>
      <p:cxnSp>
        <p:nvCxnSpPr>
          <p:cNvPr id="477" name="Google Shape;477;p6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3" name="Google Shape;483;p6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6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Flash</a:t>
            </a:r>
            <a:endParaRPr sz="2000">
              <a:solidFill>
                <a:srgbClr val="000000"/>
              </a:solidFill>
            </a:endParaRPr>
          </a:p>
          <a:p>
            <a:pPr marL="0" lvl="0" indent="0" algn="l" rtl="0">
              <a:spcBef>
                <a:spcPts val="0"/>
              </a:spcBef>
              <a:spcAft>
                <a:spcPts val="0"/>
              </a:spcAft>
              <a:buNone/>
            </a:pPr>
            <a:r>
              <a:rPr lang="en-GB" sz="2000">
                <a:solidFill>
                  <a:srgbClr val="000000"/>
                </a:solidFill>
              </a:rPr>
              <a:t>Fiction</a:t>
            </a:r>
            <a:endParaRPr sz="2000">
              <a:solidFill>
                <a:srgbClr val="000000"/>
              </a:solidFill>
            </a:endParaRPr>
          </a:p>
        </p:txBody>
      </p:sp>
      <p:sp>
        <p:nvSpPr>
          <p:cNvPr id="485" name="Google Shape;485;p61"/>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panose="020B0604020202020204"/>
              <a:buNone/>
            </a:pPr>
            <a:r>
              <a:rPr lang="en-GB" sz="2800" i="1">
                <a:solidFill>
                  <a:schemeClr val="accent2"/>
                </a:solidFill>
                <a:highlight>
                  <a:srgbClr val="FFFFFF"/>
                </a:highlight>
              </a:rPr>
              <a:t>“The last man on Earth sat alone in a room. There was a knock on the door.”</a:t>
            </a:r>
            <a:endParaRPr sz="2800" i="1">
              <a:solidFill>
                <a:schemeClr val="accent2"/>
              </a:solidFill>
              <a:highlight>
                <a:srgbClr val="FFFFFF"/>
              </a:highlight>
            </a:endParaRPr>
          </a:p>
          <a:p>
            <a:pPr marL="0" lvl="0" indent="0" algn="l" rtl="0">
              <a:spcBef>
                <a:spcPts val="0"/>
              </a:spcBef>
              <a:spcAft>
                <a:spcPts val="0"/>
              </a:spcAft>
              <a:buClr>
                <a:schemeClr val="dk2"/>
              </a:buClr>
              <a:buSzPts val="1100"/>
              <a:buFont typeface="Arial" panose="020B0604020202020204"/>
              <a:buNone/>
            </a:pPr>
            <a:endParaRPr sz="2800" i="1">
              <a:solidFill>
                <a:schemeClr val="accent2"/>
              </a:solidFill>
              <a:highlight>
                <a:srgbClr val="FFFFFF"/>
              </a:highlight>
            </a:endParaRPr>
          </a:p>
          <a:p>
            <a:pPr marL="0" lvl="0" indent="0" algn="l" rtl="0">
              <a:spcBef>
                <a:spcPts val="0"/>
              </a:spcBef>
              <a:spcAft>
                <a:spcPts val="0"/>
              </a:spcAft>
              <a:buNone/>
            </a:pPr>
            <a:r>
              <a:rPr lang="en-GB" sz="1500" b="0" i="1">
                <a:solidFill>
                  <a:srgbClr val="000000"/>
                </a:solidFill>
              </a:rPr>
              <a:t>Frederic Brown, “Knock”, 1948</a:t>
            </a:r>
            <a:endParaRPr sz="3000" i="1">
              <a:solidFill>
                <a:schemeClr val="accent2"/>
              </a:solidFill>
            </a:endParaRPr>
          </a:p>
        </p:txBody>
      </p:sp>
      <p:cxnSp>
        <p:nvCxnSpPr>
          <p:cNvPr id="486" name="Google Shape;486;p6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1"/>
        <p:cNvGrpSpPr/>
        <p:nvPr/>
      </p:nvGrpSpPr>
      <p:grpSpPr>
        <a:xfrm>
          <a:off x="0" y="0"/>
          <a:ext cx="0" cy="0"/>
          <a:chOff x="0" y="0"/>
          <a:chExt cx="0" cy="0"/>
        </a:xfrm>
      </p:grpSpPr>
      <p:sp>
        <p:nvSpPr>
          <p:cNvPr id="492" name="Google Shape;492;p6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6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Six words</a:t>
            </a:r>
            <a:endParaRPr sz="2000">
              <a:solidFill>
                <a:srgbClr val="000000"/>
              </a:solidFill>
            </a:endParaRPr>
          </a:p>
          <a:p>
            <a:pPr marL="0" lvl="0" indent="0" algn="l" rtl="0">
              <a:spcBef>
                <a:spcPts val="0"/>
              </a:spcBef>
              <a:spcAft>
                <a:spcPts val="0"/>
              </a:spcAft>
              <a:buNone/>
            </a:pPr>
            <a:r>
              <a:rPr lang="en-GB" sz="2000">
                <a:solidFill>
                  <a:srgbClr val="000000"/>
                </a:solidFill>
              </a:rPr>
              <a:t>story</a:t>
            </a:r>
            <a:endParaRPr sz="2000">
              <a:solidFill>
                <a:srgbClr val="000000"/>
              </a:solidFill>
            </a:endParaRPr>
          </a:p>
        </p:txBody>
      </p:sp>
      <p:sp>
        <p:nvSpPr>
          <p:cNvPr id="494" name="Google Shape;494;p6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2800" i="1">
                <a:solidFill>
                  <a:schemeClr val="accent2"/>
                </a:solidFill>
              </a:rPr>
              <a:t>“For sale: baby shoes, never worn.”</a:t>
            </a:r>
            <a:endParaRPr sz="2800" i="1">
              <a:solidFill>
                <a:schemeClr val="accent2"/>
              </a:solidFill>
            </a:endParaRPr>
          </a:p>
          <a:p>
            <a:pPr marL="0" lvl="0" indent="0" algn="just" rtl="0">
              <a:spcBef>
                <a:spcPts val="0"/>
              </a:spcBef>
              <a:spcAft>
                <a:spcPts val="0"/>
              </a:spcAft>
              <a:buNone/>
            </a:pPr>
            <a:endParaRPr sz="2800" i="1">
              <a:solidFill>
                <a:schemeClr val="accent2"/>
              </a:solidFill>
            </a:endParaRPr>
          </a:p>
          <a:p>
            <a:pPr marL="0" lvl="0" indent="0" algn="just" rtl="0">
              <a:spcBef>
                <a:spcPts val="0"/>
              </a:spcBef>
              <a:spcAft>
                <a:spcPts val="0"/>
              </a:spcAft>
              <a:buNone/>
            </a:pPr>
            <a:r>
              <a:rPr lang="en-GB" sz="1500" b="0" i="1">
                <a:solidFill>
                  <a:srgbClr val="000000"/>
                </a:solidFill>
              </a:rPr>
              <a:t>Unknown</a:t>
            </a:r>
            <a:endParaRPr sz="1500" b="0" i="1">
              <a:solidFill>
                <a:srgbClr val="000000"/>
              </a:solidFill>
            </a:endParaRPr>
          </a:p>
          <a:p>
            <a:pPr marL="0" lvl="0" indent="0" algn="just" rtl="0">
              <a:spcBef>
                <a:spcPts val="0"/>
              </a:spcBef>
              <a:spcAft>
                <a:spcPts val="0"/>
              </a:spcAft>
              <a:buNone/>
            </a:pPr>
            <a:r>
              <a:rPr lang="en-GB" sz="1500" b="0" i="1">
                <a:solidFill>
                  <a:srgbClr val="000000"/>
                </a:solidFill>
              </a:rPr>
              <a:t>(sometimes attributed to Hemingway)</a:t>
            </a:r>
            <a:endParaRPr sz="3000">
              <a:solidFill>
                <a:schemeClr val="accent2"/>
              </a:solidFill>
            </a:endParaRPr>
          </a:p>
        </p:txBody>
      </p:sp>
      <p:cxnSp>
        <p:nvCxnSpPr>
          <p:cNvPr id="495" name="Google Shape;495;p6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105" name="Google Shape;105;p1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17"/>
          <p:cNvSpPr txBox="1">
            <a:spLocks noGrp="1"/>
          </p:cNvSpPr>
          <p:nvPr>
            <p:ph type="ctrTitle"/>
          </p:nvPr>
        </p:nvSpPr>
        <p:spPr>
          <a:xfrm>
            <a:off x="364700" y="462450"/>
            <a:ext cx="1834200" cy="32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Module</a:t>
            </a:r>
            <a:endParaRPr sz="2000">
              <a:solidFill>
                <a:srgbClr val="000000"/>
              </a:solidFill>
            </a:endParaRPr>
          </a:p>
          <a:p>
            <a:pPr marL="0" lvl="0" indent="0" algn="l" rtl="0">
              <a:spcBef>
                <a:spcPts val="0"/>
              </a:spcBef>
              <a:spcAft>
                <a:spcPts val="0"/>
              </a:spcAft>
              <a:buClr>
                <a:schemeClr val="dk2"/>
              </a:buClr>
              <a:buSzPts val="1100"/>
              <a:buFont typeface="Arial" panose="020B0604020202020204"/>
              <a:buNone/>
            </a:pPr>
            <a:r>
              <a:rPr lang="en-GB" sz="2000">
                <a:solidFill>
                  <a:srgbClr val="000000"/>
                </a:solidFill>
              </a:rPr>
              <a:t>Objectives</a:t>
            </a:r>
            <a:endParaRPr sz="2000">
              <a:solidFill>
                <a:srgbClr val="000000"/>
              </a:solidFill>
            </a:endParaRPr>
          </a:p>
        </p:txBody>
      </p:sp>
      <p:sp>
        <p:nvSpPr>
          <p:cNvPr id="107" name="Google Shape;107;p1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323850" algn="just" rtl="0">
              <a:lnSpc>
                <a:spcPct val="110000"/>
              </a:lnSpc>
              <a:spcBef>
                <a:spcPts val="1800"/>
              </a:spcBef>
              <a:spcAft>
                <a:spcPts val="0"/>
              </a:spcAft>
              <a:buClr>
                <a:srgbClr val="000000"/>
              </a:buClr>
              <a:buSzPts val="1500"/>
              <a:buChar char="●"/>
            </a:pPr>
            <a:r>
              <a:rPr lang="en-GB" sz="1500" b="0">
                <a:solidFill>
                  <a:srgbClr val="000000"/>
                </a:solidFill>
              </a:rPr>
              <a:t>Your journey from a “consumer” to a “maker”.</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GB" sz="1500" b="0">
                <a:solidFill>
                  <a:srgbClr val="000000"/>
                </a:solidFill>
              </a:rPr>
              <a:t>From “Working” artifacts to “Wow” artifacts.</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GB" sz="1500" b="0">
                <a:solidFill>
                  <a:srgbClr val="000000"/>
                </a:solidFill>
              </a:rPr>
              <a:t>Exploration of the thought process, tools, skills, and techniques to achieve them</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GB" sz="1500" b="0">
                <a:solidFill>
                  <a:schemeClr val="dk2"/>
                </a:solidFill>
              </a:rPr>
              <a:t>Contextualization of creative digital artifacts</a:t>
            </a:r>
            <a:endParaRPr sz="1500" b="0">
              <a:solidFill>
                <a:schemeClr val="dk2"/>
              </a:solidFill>
            </a:endParaRPr>
          </a:p>
          <a:p>
            <a:pPr marL="457200" lvl="0" indent="-323850" algn="just" rtl="0">
              <a:lnSpc>
                <a:spcPct val="110000"/>
              </a:lnSpc>
              <a:spcBef>
                <a:spcPts val="0"/>
              </a:spcBef>
              <a:spcAft>
                <a:spcPts val="0"/>
              </a:spcAft>
              <a:buClr>
                <a:schemeClr val="dk2"/>
              </a:buClr>
              <a:buSzPts val="1500"/>
              <a:buChar char="●"/>
            </a:pPr>
            <a:r>
              <a:rPr lang="en-GB" sz="1500" b="0">
                <a:solidFill>
                  <a:schemeClr val="dk2"/>
                </a:solidFill>
              </a:rPr>
              <a:t>Exposure to a wide range of tools and possibilities</a:t>
            </a:r>
            <a:endParaRPr sz="1500" b="0">
              <a:solidFill>
                <a:schemeClr val="dk2"/>
              </a:solidFill>
            </a:endParaRPr>
          </a:p>
          <a:p>
            <a:pPr marL="457200" lvl="0" indent="-323850" algn="just" rtl="0">
              <a:lnSpc>
                <a:spcPct val="110000"/>
              </a:lnSpc>
              <a:spcBef>
                <a:spcPts val="0"/>
              </a:spcBef>
              <a:spcAft>
                <a:spcPts val="0"/>
              </a:spcAft>
              <a:buClr>
                <a:srgbClr val="000000"/>
              </a:buClr>
              <a:buSzPts val="1500"/>
              <a:buChar char="●"/>
            </a:pPr>
            <a:r>
              <a:rPr lang="en-GB" sz="1500" b="0">
                <a:solidFill>
                  <a:srgbClr val="000000"/>
                </a:solidFill>
              </a:rPr>
              <a:t>Socio cultural context and impact of digital media</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GB" sz="1500" b="0">
                <a:solidFill>
                  <a:srgbClr val="000000"/>
                </a:solidFill>
              </a:rPr>
              <a:t>Exploration of your own interests, philosophy, style &amp; voice</a:t>
            </a:r>
            <a:endParaRPr sz="1500" b="0">
              <a:solidFill>
                <a:srgbClr val="000000"/>
              </a:solidFill>
            </a:endParaRPr>
          </a:p>
          <a:p>
            <a:pPr marL="457200" lvl="0" indent="-323850" algn="just" rtl="0">
              <a:lnSpc>
                <a:spcPct val="110000"/>
              </a:lnSpc>
              <a:spcBef>
                <a:spcPts val="0"/>
              </a:spcBef>
              <a:spcAft>
                <a:spcPts val="0"/>
              </a:spcAft>
              <a:buClr>
                <a:srgbClr val="000000"/>
              </a:buClr>
              <a:buSzPts val="1500"/>
              <a:buChar char="●"/>
            </a:pPr>
            <a:r>
              <a:rPr lang="en-GB" sz="1500" b="0">
                <a:solidFill>
                  <a:srgbClr val="000000"/>
                </a:solidFill>
              </a:rPr>
              <a:t>Exploring, practicing &amp; evaluating the use of digital media in industrial, commercial and professional context</a:t>
            </a:r>
            <a:endParaRPr sz="1500" b="0">
              <a:solidFill>
                <a:srgbClr val="000000"/>
              </a:solidFill>
            </a:endParaRPr>
          </a:p>
        </p:txBody>
      </p:sp>
      <p:cxnSp>
        <p:nvCxnSpPr>
          <p:cNvPr id="108" name="Google Shape;108;p1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0"/>
        <p:cNvGrpSpPr/>
        <p:nvPr/>
      </p:nvGrpSpPr>
      <p:grpSpPr>
        <a:xfrm>
          <a:off x="0" y="0"/>
          <a:ext cx="0" cy="0"/>
          <a:chOff x="0" y="0"/>
          <a:chExt cx="0" cy="0"/>
        </a:xfrm>
      </p:grpSpPr>
      <p:sp>
        <p:nvSpPr>
          <p:cNvPr id="501" name="Google Shape;501;p6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6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Storytelling</a:t>
            </a:r>
            <a:endParaRPr sz="2000">
              <a:solidFill>
                <a:srgbClr val="000000"/>
              </a:solidFill>
            </a:endParaRPr>
          </a:p>
        </p:txBody>
      </p:sp>
      <p:sp>
        <p:nvSpPr>
          <p:cNvPr id="503" name="Google Shape;503;p63"/>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Our brain connects dots (facts/incidents) and “creates” more than what actually is...it creates “stories” !</a:t>
            </a:r>
            <a:endParaRPr sz="3000" i="1">
              <a:solidFill>
                <a:schemeClr val="accent2"/>
              </a:solidFill>
            </a:endParaRPr>
          </a:p>
        </p:txBody>
      </p:sp>
      <p:cxnSp>
        <p:nvCxnSpPr>
          <p:cNvPr id="504" name="Google Shape;504;p6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9"/>
        <p:cNvGrpSpPr/>
        <p:nvPr/>
      </p:nvGrpSpPr>
      <p:grpSpPr>
        <a:xfrm>
          <a:off x="0" y="0"/>
          <a:ext cx="0" cy="0"/>
          <a:chOff x="0" y="0"/>
          <a:chExt cx="0" cy="0"/>
        </a:xfrm>
      </p:grpSpPr>
      <p:sp>
        <p:nvSpPr>
          <p:cNvPr id="510" name="Google Shape;510;p6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6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512" name="Google Shape;512;p6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64"/>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chemeClr val="dk2"/>
                </a:solidFill>
              </a:rPr>
              <a:t>Christopher Reeve, </a:t>
            </a:r>
            <a:r>
              <a:rPr lang="en-GB" sz="900" b="0">
                <a:solidFill>
                  <a:srgbClr val="000000"/>
                </a:solidFill>
              </a:rPr>
              <a:t>the most popular &amp; beloved Superman…</a:t>
            </a: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r>
              <a:rPr lang="en-GB" sz="900" b="0">
                <a:solidFill>
                  <a:srgbClr val="000000"/>
                </a:solidFill>
              </a:rPr>
              <a:t>..had a horse riding accident..</a:t>
            </a: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r>
              <a:rPr lang="en-GB" sz="900" b="0">
                <a:solidFill>
                  <a:srgbClr val="000000"/>
                </a:solidFill>
              </a:rPr>
              <a:t>..lived &amp; died on life support.</a:t>
            </a: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endParaRPr sz="9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r>
              <a:rPr lang="en-GB" sz="700" b="0">
                <a:solidFill>
                  <a:srgbClr val="000000"/>
                </a:solidFill>
              </a:rPr>
              <a:t> </a:t>
            </a:r>
            <a:endParaRPr sz="700" b="0">
              <a:solidFill>
                <a:srgbClr val="000000"/>
              </a:solidFill>
            </a:endParaRPr>
          </a:p>
          <a:p>
            <a:pPr marL="0" marR="0" lvl="0" indent="0" algn="r" rtl="0">
              <a:lnSpc>
                <a:spcPct val="100000"/>
              </a:lnSpc>
              <a:spcBef>
                <a:spcPts val="0"/>
              </a:spcBef>
              <a:spcAft>
                <a:spcPts val="0"/>
              </a:spcAft>
              <a:buNone/>
            </a:pPr>
            <a:r>
              <a:rPr lang="en-GB" sz="700" b="0">
                <a:solidFill>
                  <a:srgbClr val="000000"/>
                </a:solidFill>
                <a:uFill>
                  <a:noFill/>
                </a:uFill>
                <a:hlinkClick r:id="rId1"/>
              </a:rPr>
              <a:t>https://www.biography.com/news/christopher-reeve-horseback-riding-accident</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p:txBody>
      </p:sp>
      <p:pic>
        <p:nvPicPr>
          <p:cNvPr id="514" name="Google Shape;514;p64"/>
          <p:cNvPicPr preferRelativeResize="0"/>
          <p:nvPr/>
        </p:nvPicPr>
        <p:blipFill rotWithShape="1">
          <a:blip r:embed="rId2"/>
          <a:srcRect t="5282" b="36213"/>
          <a:stretch>
            <a:fillRect/>
          </a:stretch>
        </p:blipFill>
        <p:spPr>
          <a:xfrm>
            <a:off x="2551100" y="267000"/>
            <a:ext cx="6353902" cy="4609502"/>
          </a:xfrm>
          <a:prstGeom prst="rect">
            <a:avLst/>
          </a:prstGeom>
          <a:noFill/>
          <a:ln>
            <a:noFill/>
          </a:ln>
        </p:spPr>
      </p:pic>
      <p:pic>
        <p:nvPicPr>
          <p:cNvPr id="515" name="Google Shape;515;p64"/>
          <p:cNvPicPr preferRelativeResize="0"/>
          <p:nvPr/>
        </p:nvPicPr>
        <p:blipFill rotWithShape="1">
          <a:blip r:embed="rId3"/>
          <a:srcRect l="3558" r="18903"/>
          <a:stretch>
            <a:fillRect/>
          </a:stretch>
        </p:blipFill>
        <p:spPr>
          <a:xfrm>
            <a:off x="2551100" y="267000"/>
            <a:ext cx="6353901" cy="4609502"/>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10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9"/>
        <p:cNvGrpSpPr/>
        <p:nvPr/>
      </p:nvGrpSpPr>
      <p:grpSpPr>
        <a:xfrm>
          <a:off x="0" y="0"/>
          <a:ext cx="0" cy="0"/>
          <a:chOff x="0" y="0"/>
          <a:chExt cx="0" cy="0"/>
        </a:xfrm>
      </p:grpSpPr>
      <p:sp>
        <p:nvSpPr>
          <p:cNvPr id="520" name="Google Shape;520;p6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6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522" name="Google Shape;522;p6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23" name="Google Shape;523;p65"/>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900" b="0">
                <a:solidFill>
                  <a:schemeClr val="dk2"/>
                </a:solidFill>
              </a:rPr>
              <a:t>Robin Williams..</a:t>
            </a:r>
            <a:endParaRPr sz="900" b="0">
              <a:solidFill>
                <a:schemeClr val="dk2"/>
              </a:solidFill>
            </a:endParaRPr>
          </a:p>
          <a:p>
            <a:pPr marL="0" lvl="0" indent="0" algn="r" rtl="0">
              <a:spcBef>
                <a:spcPts val="0"/>
              </a:spcBef>
              <a:spcAft>
                <a:spcPts val="0"/>
              </a:spcAft>
              <a:buNone/>
            </a:pPr>
            <a:endParaRPr sz="900" b="0">
              <a:solidFill>
                <a:schemeClr val="dk2"/>
              </a:solidFill>
            </a:endParaRPr>
          </a:p>
          <a:p>
            <a:pPr marL="0" lvl="0" indent="0" algn="r" rtl="0">
              <a:spcBef>
                <a:spcPts val="0"/>
              </a:spcBef>
              <a:spcAft>
                <a:spcPts val="0"/>
              </a:spcAft>
              <a:buNone/>
            </a:pPr>
            <a:r>
              <a:rPr lang="en-GB" sz="900" b="0">
                <a:solidFill>
                  <a:schemeClr val="dk2"/>
                </a:solidFill>
              </a:rPr>
              <a:t>..the iconic comic actor..</a:t>
            </a:r>
            <a:endParaRPr sz="900" b="0">
              <a:solidFill>
                <a:schemeClr val="dk2"/>
              </a:solidFill>
            </a:endParaRPr>
          </a:p>
          <a:p>
            <a:pPr marL="0" lvl="0" indent="0" algn="r" rtl="0">
              <a:spcBef>
                <a:spcPts val="0"/>
              </a:spcBef>
              <a:spcAft>
                <a:spcPts val="0"/>
              </a:spcAft>
              <a:buNone/>
            </a:pPr>
            <a:endParaRPr sz="900" b="0">
              <a:solidFill>
                <a:srgbClr val="000000"/>
              </a:solidFill>
            </a:endParaRPr>
          </a:p>
          <a:p>
            <a:pPr marL="0" lvl="0" indent="0" algn="r" rtl="0">
              <a:spcBef>
                <a:spcPts val="0"/>
              </a:spcBef>
              <a:spcAft>
                <a:spcPts val="0"/>
              </a:spcAft>
              <a:buNone/>
            </a:pPr>
            <a:r>
              <a:rPr lang="en-GB" sz="900" b="0">
                <a:solidFill>
                  <a:srgbClr val="000000"/>
                </a:solidFill>
              </a:rPr>
              <a:t>..commits suicide.</a:t>
            </a:r>
            <a:endParaRPr sz="700" b="0">
              <a:solidFill>
                <a:srgbClr val="000000"/>
              </a:solidFill>
            </a:endParaRPr>
          </a:p>
          <a:p>
            <a:pPr marL="0" marR="0" lvl="0" indent="0" algn="r" rtl="0">
              <a:lnSpc>
                <a:spcPct val="100000"/>
              </a:lnSpc>
              <a:spcBef>
                <a:spcPts val="0"/>
              </a:spcBef>
              <a:spcAft>
                <a:spcPts val="0"/>
              </a:spcAft>
              <a:buNone/>
            </a:pPr>
            <a:endParaRPr sz="700" b="0">
              <a:solidFill>
                <a:srgbClr val="000000"/>
              </a:solidFill>
            </a:endParaRPr>
          </a:p>
        </p:txBody>
      </p:sp>
      <p:pic>
        <p:nvPicPr>
          <p:cNvPr id="524" name="Google Shape;524;p65"/>
          <p:cNvPicPr preferRelativeResize="0"/>
          <p:nvPr/>
        </p:nvPicPr>
        <p:blipFill rotWithShape="1">
          <a:blip r:embed="rId1"/>
          <a:srcRect l="6926" r="6918"/>
          <a:stretch>
            <a:fillRect/>
          </a:stretch>
        </p:blipFill>
        <p:spPr>
          <a:xfrm>
            <a:off x="2551100" y="267000"/>
            <a:ext cx="6353903" cy="4609502"/>
          </a:xfrm>
          <a:prstGeom prst="rect">
            <a:avLst/>
          </a:prstGeom>
          <a:noFill/>
          <a:ln>
            <a:noFill/>
          </a:ln>
        </p:spPr>
      </p:pic>
      <p:pic>
        <p:nvPicPr>
          <p:cNvPr id="525" name="Google Shape;525;p65"/>
          <p:cNvPicPr preferRelativeResize="0"/>
          <p:nvPr/>
        </p:nvPicPr>
        <p:blipFill rotWithShape="1">
          <a:blip r:embed="rId2"/>
          <a:srcRect t="3830" b="23621"/>
          <a:stretch>
            <a:fillRect/>
          </a:stretch>
        </p:blipFill>
        <p:spPr>
          <a:xfrm>
            <a:off x="2551100" y="267000"/>
            <a:ext cx="6353902" cy="4609502"/>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Effect transition="in" filter="fade">
                                      <p:cBhvr>
                                        <p:cTn id="7" dur="1000"/>
                                        <p:tgtEl>
                                          <p:spTgt spid="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9"/>
        <p:cNvGrpSpPr/>
        <p:nvPr/>
      </p:nvGrpSpPr>
      <p:grpSpPr>
        <a:xfrm>
          <a:off x="0" y="0"/>
          <a:ext cx="0" cy="0"/>
          <a:chOff x="0" y="0"/>
          <a:chExt cx="0" cy="0"/>
        </a:xfrm>
      </p:grpSpPr>
      <p:sp>
        <p:nvSpPr>
          <p:cNvPr id="530" name="Google Shape;530;p6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6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cxnSp>
        <p:nvCxnSpPr>
          <p:cNvPr id="532" name="Google Shape;532;p6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33" name="Google Shape;533;p66"/>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GB" sz="900" b="0">
                <a:solidFill>
                  <a:schemeClr val="dk2"/>
                </a:solidFill>
              </a:rPr>
              <a:t>Jack Ma failed to land a job after applying to them 30 times! </a:t>
            </a:r>
            <a:endParaRPr sz="900" b="0">
              <a:solidFill>
                <a:schemeClr val="dk2"/>
              </a:solidFill>
            </a:endParaRPr>
          </a:p>
          <a:p>
            <a:pPr marL="0" marR="0" lvl="0" indent="0" algn="r" rtl="0">
              <a:lnSpc>
                <a:spcPct val="100000"/>
              </a:lnSpc>
              <a:spcBef>
                <a:spcPts val="0"/>
              </a:spcBef>
              <a:spcAft>
                <a:spcPts val="0"/>
              </a:spcAft>
              <a:buNone/>
            </a:pPr>
            <a:endParaRPr sz="900" b="0">
              <a:solidFill>
                <a:schemeClr val="dk2"/>
              </a:solidFill>
            </a:endParaRPr>
          </a:p>
          <a:p>
            <a:pPr marL="0" marR="0" lvl="0" indent="0" algn="r" rtl="0">
              <a:lnSpc>
                <a:spcPct val="100000"/>
              </a:lnSpc>
              <a:spcBef>
                <a:spcPts val="0"/>
              </a:spcBef>
              <a:spcAft>
                <a:spcPts val="0"/>
              </a:spcAft>
              <a:buNone/>
            </a:pPr>
            <a:r>
              <a:rPr lang="en-GB" sz="900" b="0">
                <a:solidFill>
                  <a:schemeClr val="dk2"/>
                </a:solidFill>
              </a:rPr>
              <a:t>He recollects in </a:t>
            </a:r>
            <a:r>
              <a:rPr lang="en-GB" sz="900" b="0">
                <a:solidFill>
                  <a:schemeClr val="dk2"/>
                </a:solidFill>
                <a:uFill>
                  <a:noFill/>
                </a:uFill>
                <a:hlinkClick r:id="rId1"/>
              </a:rPr>
              <a:t>his interview</a:t>
            </a:r>
            <a:r>
              <a:rPr lang="en-GB" sz="900" b="0">
                <a:solidFill>
                  <a:schemeClr val="dk2"/>
                </a:solidFill>
              </a:rPr>
              <a:t>, “When KFC came to China, 24 people went for the job.  Twenty-three people were accepted.  I was the only guy who wasn’t.” </a:t>
            </a:r>
            <a:endParaRPr sz="900" b="0">
              <a:solidFill>
                <a:schemeClr val="dk2"/>
              </a:solidFill>
            </a:endParaRPr>
          </a:p>
          <a:p>
            <a:pPr marL="0" marR="0" lvl="0" indent="0" algn="r" rtl="0">
              <a:lnSpc>
                <a:spcPct val="100000"/>
              </a:lnSpc>
              <a:spcBef>
                <a:spcPts val="0"/>
              </a:spcBef>
              <a:spcAft>
                <a:spcPts val="0"/>
              </a:spcAft>
              <a:buNone/>
            </a:pPr>
            <a:endParaRPr sz="900" b="0">
              <a:solidFill>
                <a:schemeClr val="dk2"/>
              </a:solidFill>
            </a:endParaRPr>
          </a:p>
          <a:p>
            <a:pPr marL="0" marR="0" lvl="0" indent="0" algn="r" rtl="0">
              <a:lnSpc>
                <a:spcPct val="100000"/>
              </a:lnSpc>
              <a:spcBef>
                <a:spcPts val="0"/>
              </a:spcBef>
              <a:spcAft>
                <a:spcPts val="0"/>
              </a:spcAft>
              <a:buNone/>
            </a:pPr>
            <a:r>
              <a:rPr lang="en-GB" sz="900" b="0">
                <a:solidFill>
                  <a:schemeClr val="dk2"/>
                </a:solidFill>
              </a:rPr>
              <a:t>He is now officially the richest man in China with an estimated net worth of $25 Billion, on the back of the recent world record $150 Billion IPO filing of his company. </a:t>
            </a:r>
            <a:endParaRPr sz="900" b="0">
              <a:solidFill>
                <a:schemeClr val="dk2"/>
              </a:solidFill>
            </a:endParaRPr>
          </a:p>
          <a:p>
            <a:pPr marL="0" marR="0" lvl="0" indent="0" algn="r" rtl="0">
              <a:lnSpc>
                <a:spcPct val="100000"/>
              </a:lnSpc>
              <a:spcBef>
                <a:spcPts val="0"/>
              </a:spcBef>
              <a:spcAft>
                <a:spcPts val="0"/>
              </a:spcAft>
              <a:buNone/>
            </a:pPr>
            <a:endParaRPr sz="700" b="0">
              <a:solidFill>
                <a:srgbClr val="000000"/>
              </a:solidFill>
            </a:endParaRPr>
          </a:p>
        </p:txBody>
      </p:sp>
      <p:pic>
        <p:nvPicPr>
          <p:cNvPr id="534" name="Google Shape;534;p66"/>
          <p:cNvPicPr preferRelativeResize="0"/>
          <p:nvPr/>
        </p:nvPicPr>
        <p:blipFill rotWithShape="1">
          <a:blip r:embed="rId2"/>
          <a:srcRect l="3874" r="3865"/>
          <a:stretch>
            <a:fillRect/>
          </a:stretch>
        </p:blipFill>
        <p:spPr>
          <a:xfrm>
            <a:off x="2551100" y="267000"/>
            <a:ext cx="6353900" cy="4609502"/>
          </a:xfrm>
          <a:prstGeom prst="rect">
            <a:avLst/>
          </a:prstGeom>
          <a:noFill/>
          <a:ln>
            <a:noFill/>
          </a:ln>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8"/>
        <p:cNvGrpSpPr/>
        <p:nvPr/>
      </p:nvGrpSpPr>
      <p:grpSpPr>
        <a:xfrm>
          <a:off x="0" y="0"/>
          <a:ext cx="0" cy="0"/>
          <a:chOff x="0" y="0"/>
          <a:chExt cx="0" cy="0"/>
        </a:xfrm>
      </p:grpSpPr>
      <p:sp>
        <p:nvSpPr>
          <p:cNvPr id="539" name="Google Shape;539;p67"/>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6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rPr>
              <a:t>Your</a:t>
            </a:r>
            <a:endParaRPr sz="2000">
              <a:solidFill>
                <a:srgbClr val="FFFFFF"/>
              </a:solidFill>
            </a:endParaRPr>
          </a:p>
          <a:p>
            <a:pPr marL="0" lvl="0" indent="0" algn="l" rtl="0">
              <a:spcBef>
                <a:spcPts val="0"/>
              </a:spcBef>
              <a:spcAft>
                <a:spcPts val="0"/>
              </a:spcAft>
              <a:buNone/>
            </a:pPr>
            <a:r>
              <a:rPr lang="en-GB" sz="2000">
                <a:solidFill>
                  <a:srgbClr val="FFFFFF"/>
                </a:solidFill>
              </a:rPr>
              <a:t>Turn.</a:t>
            </a:r>
            <a:endParaRPr sz="2000">
              <a:solidFill>
                <a:srgbClr val="FFFFFF"/>
              </a:solidFill>
            </a:endParaRPr>
          </a:p>
        </p:txBody>
      </p:sp>
      <p:sp>
        <p:nvSpPr>
          <p:cNvPr id="541" name="Google Shape;541;p6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500" i="1">
                <a:solidFill>
                  <a:srgbClr val="000000"/>
                </a:solidFill>
              </a:rPr>
              <a:t>A Movie I remember for it’s </a:t>
            </a:r>
            <a:r>
              <a:rPr lang="en-GB" sz="2500" i="1">
                <a:solidFill>
                  <a:schemeClr val="accent2"/>
                </a:solidFill>
              </a:rPr>
              <a:t>Story</a:t>
            </a:r>
            <a:r>
              <a:rPr lang="en-GB" sz="2500" i="1">
                <a:solidFill>
                  <a:srgbClr val="000000"/>
                </a:solidFill>
              </a:rPr>
              <a:t>, &amp; why?</a:t>
            </a:r>
            <a:endParaRPr sz="2500" i="1">
              <a:solidFill>
                <a:srgbClr val="000000"/>
              </a:solidFill>
            </a:endParaRPr>
          </a:p>
          <a:p>
            <a:pPr marL="0" marR="0" lvl="0" indent="0" algn="l" rtl="0">
              <a:lnSpc>
                <a:spcPct val="100000"/>
              </a:lnSpc>
              <a:spcBef>
                <a:spcPts val="0"/>
              </a:spcBef>
              <a:spcAft>
                <a:spcPts val="0"/>
              </a:spcAft>
              <a:buNone/>
            </a:pPr>
            <a:endParaRPr sz="2500" i="1">
              <a:solidFill>
                <a:srgbClr val="000000"/>
              </a:solidFill>
            </a:endParaRPr>
          </a:p>
          <a:p>
            <a:pPr marL="0" marR="0" lvl="0" indent="0" algn="l" rtl="0">
              <a:lnSpc>
                <a:spcPct val="100000"/>
              </a:lnSpc>
              <a:spcBef>
                <a:spcPts val="0"/>
              </a:spcBef>
              <a:spcAft>
                <a:spcPts val="0"/>
              </a:spcAft>
              <a:buNone/>
            </a:pPr>
            <a:r>
              <a:rPr lang="en-GB" sz="2500" i="1">
                <a:solidFill>
                  <a:srgbClr val="000000"/>
                </a:solidFill>
              </a:rPr>
              <a:t>A Historic event </a:t>
            </a:r>
            <a:r>
              <a:rPr lang="en-GB" sz="2500" i="1">
                <a:solidFill>
                  <a:schemeClr val="accent2"/>
                </a:solidFill>
              </a:rPr>
              <a:t>Story</a:t>
            </a:r>
            <a:r>
              <a:rPr lang="en-GB" sz="2500" i="1">
                <a:solidFill>
                  <a:srgbClr val="000000"/>
                </a:solidFill>
              </a:rPr>
              <a:t> I remember, &amp; why?</a:t>
            </a:r>
            <a:endParaRPr sz="2500" i="1">
              <a:solidFill>
                <a:srgbClr val="000000"/>
              </a:solidFill>
            </a:endParaRPr>
          </a:p>
          <a:p>
            <a:pPr marL="0" marR="0" lvl="0" indent="0" algn="l" rtl="0">
              <a:lnSpc>
                <a:spcPct val="100000"/>
              </a:lnSpc>
              <a:spcBef>
                <a:spcPts val="0"/>
              </a:spcBef>
              <a:spcAft>
                <a:spcPts val="0"/>
              </a:spcAft>
              <a:buNone/>
            </a:pPr>
            <a:endParaRPr sz="2500" i="1">
              <a:solidFill>
                <a:srgbClr val="000000"/>
              </a:solidFill>
            </a:endParaRPr>
          </a:p>
          <a:p>
            <a:pPr marL="0" marR="0" lvl="0" indent="0" algn="l" rtl="0">
              <a:lnSpc>
                <a:spcPct val="100000"/>
              </a:lnSpc>
              <a:spcBef>
                <a:spcPts val="0"/>
              </a:spcBef>
              <a:spcAft>
                <a:spcPts val="0"/>
              </a:spcAft>
              <a:buNone/>
            </a:pPr>
            <a:r>
              <a:rPr lang="en-GB" sz="2500" i="1">
                <a:solidFill>
                  <a:srgbClr val="000000"/>
                </a:solidFill>
              </a:rPr>
              <a:t>A recent Social Media </a:t>
            </a:r>
            <a:r>
              <a:rPr lang="en-GB" sz="2500" i="1">
                <a:solidFill>
                  <a:schemeClr val="accent2"/>
                </a:solidFill>
              </a:rPr>
              <a:t>Story</a:t>
            </a:r>
            <a:r>
              <a:rPr lang="en-GB" sz="2500" i="1">
                <a:solidFill>
                  <a:srgbClr val="000000"/>
                </a:solidFill>
              </a:rPr>
              <a:t> I remember, &amp; why?</a:t>
            </a:r>
            <a:endParaRPr sz="2500" i="1">
              <a:solidFill>
                <a:srgbClr val="000000"/>
              </a:solidFill>
            </a:endParaRPr>
          </a:p>
        </p:txBody>
      </p:sp>
      <p:cxnSp>
        <p:nvCxnSpPr>
          <p:cNvPr id="542" name="Google Shape;542;p6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7"/>
        <p:cNvGrpSpPr/>
        <p:nvPr/>
      </p:nvGrpSpPr>
      <p:grpSpPr>
        <a:xfrm>
          <a:off x="0" y="0"/>
          <a:ext cx="0" cy="0"/>
          <a:chOff x="0" y="0"/>
          <a:chExt cx="0" cy="0"/>
        </a:xfrm>
      </p:grpSpPr>
      <p:sp>
        <p:nvSpPr>
          <p:cNvPr id="548" name="Google Shape;548;p68"/>
          <p:cNvSpPr/>
          <p:nvPr/>
        </p:nvSpPr>
        <p:spPr>
          <a:xfrm>
            <a:off x="132575" y="343275"/>
            <a:ext cx="1022700" cy="102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6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rPr>
              <a:t>Your</a:t>
            </a:r>
            <a:endParaRPr sz="2000">
              <a:solidFill>
                <a:srgbClr val="FFFFFF"/>
              </a:solidFill>
            </a:endParaRPr>
          </a:p>
          <a:p>
            <a:pPr marL="0" lvl="0" indent="0" algn="l" rtl="0">
              <a:spcBef>
                <a:spcPts val="0"/>
              </a:spcBef>
              <a:spcAft>
                <a:spcPts val="0"/>
              </a:spcAft>
              <a:buNone/>
            </a:pPr>
            <a:r>
              <a:rPr lang="en-GB" sz="2000">
                <a:solidFill>
                  <a:srgbClr val="FFFFFF"/>
                </a:solidFill>
              </a:rPr>
              <a:t>Turn.</a:t>
            </a:r>
            <a:endParaRPr sz="2000">
              <a:solidFill>
                <a:srgbClr val="FFFFFF"/>
              </a:solidFill>
            </a:endParaRPr>
          </a:p>
        </p:txBody>
      </p:sp>
      <p:sp>
        <p:nvSpPr>
          <p:cNvPr id="550" name="Google Shape;550;p6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500" i="1">
                <a:solidFill>
                  <a:srgbClr val="000000"/>
                </a:solidFill>
              </a:rPr>
              <a:t>With an example, reflect on the</a:t>
            </a:r>
            <a:r>
              <a:rPr lang="en-GB" sz="2500" i="1">
                <a:solidFill>
                  <a:schemeClr val="accent2"/>
                </a:solidFill>
              </a:rPr>
              <a:t> Stories </a:t>
            </a:r>
            <a:r>
              <a:rPr lang="en-GB" sz="2500" i="1">
                <a:solidFill>
                  <a:srgbClr val="000000"/>
                </a:solidFill>
              </a:rPr>
              <a:t>amongst us, &amp; how they affect </a:t>
            </a:r>
            <a:r>
              <a:rPr lang="en-GB" sz="2000" i="1">
                <a:solidFill>
                  <a:srgbClr val="999999"/>
                </a:solidFill>
              </a:rPr>
              <a:t>(guide, inform, inspire, teach, warn, move, entice, mislead)</a:t>
            </a:r>
            <a:r>
              <a:rPr lang="en-GB" sz="2500" i="1">
                <a:solidFill>
                  <a:srgbClr val="000000"/>
                </a:solidFill>
              </a:rPr>
              <a:t> us?</a:t>
            </a:r>
            <a:endParaRPr sz="2000" i="1">
              <a:solidFill>
                <a:srgbClr val="999999"/>
              </a:solidFill>
            </a:endParaRPr>
          </a:p>
        </p:txBody>
      </p:sp>
      <p:cxnSp>
        <p:nvCxnSpPr>
          <p:cNvPr id="551" name="Google Shape;551;p6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sp>
        <p:nvSpPr>
          <p:cNvPr id="557" name="Google Shape;557;p69"/>
          <p:cNvSpPr/>
          <p:nvPr/>
        </p:nvSpPr>
        <p:spPr>
          <a:xfrm>
            <a:off x="16550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69"/>
          <p:cNvSpPr txBox="1">
            <a:spLocks noGrp="1"/>
          </p:cNvSpPr>
          <p:nvPr>
            <p:ph type="ctrTitle"/>
          </p:nvPr>
        </p:nvSpPr>
        <p:spPr>
          <a:xfrm>
            <a:off x="2324925" y="2176950"/>
            <a:ext cx="61626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Patterns in Stories</a:t>
            </a:r>
            <a:endParaRPr sz="3600">
              <a:solidFill>
                <a:srgbClr val="000000"/>
              </a:solidFill>
            </a:endParaRPr>
          </a:p>
        </p:txBody>
      </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3"/>
        <p:cNvGrpSpPr/>
        <p:nvPr/>
      </p:nvGrpSpPr>
      <p:grpSpPr>
        <a:xfrm>
          <a:off x="0" y="0"/>
          <a:ext cx="0" cy="0"/>
          <a:chOff x="0" y="0"/>
          <a:chExt cx="0" cy="0"/>
        </a:xfrm>
      </p:grpSpPr>
      <p:pic>
        <p:nvPicPr>
          <p:cNvPr id="564" name="Google Shape;564;p70"/>
          <p:cNvPicPr preferRelativeResize="0"/>
          <p:nvPr/>
        </p:nvPicPr>
        <p:blipFill rotWithShape="1">
          <a:blip r:embed="rId1"/>
          <a:srcRect l="22462"/>
          <a:stretch>
            <a:fillRect/>
          </a:stretch>
        </p:blipFill>
        <p:spPr>
          <a:xfrm>
            <a:off x="2551100" y="267000"/>
            <a:ext cx="6353898" cy="4609499"/>
          </a:xfrm>
          <a:prstGeom prst="rect">
            <a:avLst/>
          </a:prstGeom>
          <a:noFill/>
          <a:ln>
            <a:noFill/>
          </a:ln>
        </p:spPr>
      </p:pic>
      <p:sp>
        <p:nvSpPr>
          <p:cNvPr id="565" name="Google Shape;565;p7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7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Joseph</a:t>
            </a:r>
            <a:endParaRPr sz="2000">
              <a:solidFill>
                <a:srgbClr val="000000"/>
              </a:solidFill>
            </a:endParaRPr>
          </a:p>
          <a:p>
            <a:pPr marL="0" lvl="0" indent="0" algn="l" rtl="0">
              <a:spcBef>
                <a:spcPts val="0"/>
              </a:spcBef>
              <a:spcAft>
                <a:spcPts val="0"/>
              </a:spcAft>
              <a:buNone/>
            </a:pPr>
            <a:r>
              <a:rPr lang="en-GB" sz="2000">
                <a:solidFill>
                  <a:srgbClr val="000000"/>
                </a:solidFill>
              </a:rPr>
              <a:t>Campbell</a:t>
            </a:r>
            <a:endParaRPr sz="2000">
              <a:solidFill>
                <a:srgbClr val="000000"/>
              </a:solidFill>
            </a:endParaRPr>
          </a:p>
        </p:txBody>
      </p:sp>
      <p:cxnSp>
        <p:nvCxnSpPr>
          <p:cNvPr id="567" name="Google Shape;567;p7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568" name="Google Shape;568;p70"/>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The Hero with a Thousand Faces</a:t>
            </a:r>
            <a:endParaRPr sz="1500" b="0">
              <a:solidFill>
                <a:srgbClr val="000000"/>
              </a:solidFill>
            </a:endParaRPr>
          </a:p>
          <a:p>
            <a:pPr marL="0" lvl="0" indent="0" algn="r" rtl="0">
              <a:spcBef>
                <a:spcPts val="0"/>
              </a:spcBef>
              <a:spcAft>
                <a:spcPts val="0"/>
              </a:spcAft>
              <a:buNone/>
            </a:pPr>
            <a:endParaRPr sz="1500" b="0">
              <a:solidFill>
                <a:srgbClr val="000000"/>
              </a:solidFill>
            </a:endParaRPr>
          </a:p>
          <a:p>
            <a:pPr marL="0" marR="0" lvl="0" indent="0" algn="r" rtl="0">
              <a:lnSpc>
                <a:spcPct val="100000"/>
              </a:lnSpc>
              <a:spcBef>
                <a:spcPts val="0"/>
              </a:spcBef>
              <a:spcAft>
                <a:spcPts val="0"/>
              </a:spcAft>
              <a:buNone/>
            </a:pPr>
            <a:r>
              <a:rPr lang="en-GB" sz="1500" b="0">
                <a:solidFill>
                  <a:srgbClr val="000000"/>
                </a:solidFill>
              </a:rPr>
              <a:t>‘Monomyth’ - a theory that suggests that all mythical narratives exist as variants of a theme.</a:t>
            </a:r>
            <a:endParaRPr sz="1500" b="0">
              <a:solidFill>
                <a:srgbClr val="000000"/>
              </a:solidFill>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2"/>
        <p:cNvGrpSpPr/>
        <p:nvPr/>
      </p:nvGrpSpPr>
      <p:grpSpPr>
        <a:xfrm>
          <a:off x="0" y="0"/>
          <a:ext cx="0" cy="0"/>
          <a:chOff x="0" y="0"/>
          <a:chExt cx="0" cy="0"/>
        </a:xfrm>
      </p:grpSpPr>
      <p:pic>
        <p:nvPicPr>
          <p:cNvPr id="573" name="Google Shape;573;p71" descr="View full lesson: http://ed.ted.com/lessons/what-makes-a-hero-matthew-winkler&#10;&#10;What trials unite not only Harry Potter or Frodo Baggins but many of literature's most interesting heroes? And what do ordinary people have in common with these literary heroes? Matthew Winkler takes us step-by-step through the crucial events that make or break a hero.&#10;&#10;Lesson by Matthew Winkler, animation by Kirill Yeretsky." title="What makes a hero? - Matthew Winkler">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7"/>
        <p:cNvGrpSpPr/>
        <p:nvPr/>
      </p:nvGrpSpPr>
      <p:grpSpPr>
        <a:xfrm>
          <a:off x="0" y="0"/>
          <a:ext cx="0" cy="0"/>
          <a:chOff x="0" y="0"/>
          <a:chExt cx="0" cy="0"/>
        </a:xfrm>
      </p:grpSpPr>
      <p:sp>
        <p:nvSpPr>
          <p:cNvPr id="578" name="Google Shape;578;p7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7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A Hero’s Journey</a:t>
            </a:r>
            <a:endParaRPr sz="2000">
              <a:solidFill>
                <a:srgbClr val="000000"/>
              </a:solidFill>
            </a:endParaRPr>
          </a:p>
        </p:txBody>
      </p:sp>
      <p:cxnSp>
        <p:nvCxnSpPr>
          <p:cNvPr id="580" name="Google Shape;580;p7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581" name="Google Shape;581;p72"/>
          <p:cNvPicPr preferRelativeResize="0"/>
          <p:nvPr/>
        </p:nvPicPr>
        <p:blipFill rotWithShape="1">
          <a:blip r:embed="rId1"/>
          <a:srcRect t="2830" b="2830"/>
          <a:stretch>
            <a:fillRect/>
          </a:stretch>
        </p:blipFill>
        <p:spPr>
          <a:xfrm>
            <a:off x="2551100" y="267000"/>
            <a:ext cx="6353898" cy="4609499"/>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sp>
        <p:nvSpPr>
          <p:cNvPr id="114" name="Google Shape;114;p1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8"/>
          <p:cNvSpPr txBox="1">
            <a:spLocks noGrp="1"/>
          </p:cNvSpPr>
          <p:nvPr>
            <p:ph type="ctrTitle"/>
          </p:nvPr>
        </p:nvSpPr>
        <p:spPr>
          <a:xfrm>
            <a:off x="364700" y="462450"/>
            <a:ext cx="1834200" cy="3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rgbClr val="000000"/>
                </a:solidFill>
              </a:rPr>
              <a:t>Assessment 1</a:t>
            </a:r>
            <a:endParaRPr sz="1900">
              <a:solidFill>
                <a:srgbClr val="000000"/>
              </a:solidFill>
            </a:endParaRPr>
          </a:p>
          <a:p>
            <a:pPr marL="0" lvl="0" indent="0" algn="l" rtl="0">
              <a:spcBef>
                <a:spcPts val="0"/>
              </a:spcBef>
              <a:spcAft>
                <a:spcPts val="0"/>
              </a:spcAft>
              <a:buNone/>
            </a:pPr>
            <a:r>
              <a:rPr lang="en-GB" sz="1900">
                <a:solidFill>
                  <a:srgbClr val="000000"/>
                </a:solidFill>
              </a:rPr>
              <a:t>30%</a:t>
            </a:r>
            <a:endParaRPr sz="1900">
              <a:solidFill>
                <a:srgbClr val="000000"/>
              </a:solidFill>
            </a:endParaRPr>
          </a:p>
          <a:p>
            <a:pPr marL="0" lvl="0" indent="0" algn="l" rtl="0">
              <a:spcBef>
                <a:spcPts val="0"/>
              </a:spcBef>
              <a:spcAft>
                <a:spcPts val="0"/>
              </a:spcAft>
              <a:buNone/>
            </a:pPr>
            <a:r>
              <a:rPr lang="en-GB" sz="1900">
                <a:solidFill>
                  <a:srgbClr val="000000"/>
                </a:solidFill>
              </a:rPr>
              <a:t>Non Linear Story</a:t>
            </a:r>
            <a:endParaRPr sz="19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GB" sz="1000">
                <a:solidFill>
                  <a:srgbClr val="980000"/>
                </a:solidFill>
              </a:rPr>
              <a:t>Few great precedents </a:t>
            </a:r>
            <a:endParaRPr sz="1000">
              <a:solidFill>
                <a:srgbClr val="98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700" b="0" u="sng">
                <a:solidFill>
                  <a:schemeClr val="hlink"/>
                </a:solidFill>
                <a:hlinkClick r:id="rId1"/>
              </a:rPr>
              <a:t>https://alleleeflores.itch.io/the-bakers-inn-the-inn-of-no-return</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2"/>
              </a:rPr>
              <a:t>https://mayaamurao.itch.io/hansel-and-gretel</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3"/>
              </a:rPr>
              <a:t>https://shxynez.itch.io/little-red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r>
              <a:rPr lang="en-GB" sz="700" b="0" u="sng">
                <a:solidFill>
                  <a:schemeClr val="hlink"/>
                </a:solidFill>
                <a:hlinkClick r:id="rId4"/>
              </a:rPr>
              <a:t>https://patrishao.itch.io/alice-in-wonderland</a:t>
            </a: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700" b="0">
              <a:solidFill>
                <a:srgbClr val="000000"/>
              </a:solidFill>
            </a:endParaRPr>
          </a:p>
          <a:p>
            <a:pPr marL="0" lvl="0" indent="0" algn="l" rtl="0">
              <a:spcBef>
                <a:spcPts val="0"/>
              </a:spcBef>
              <a:spcAft>
                <a:spcPts val="0"/>
              </a:spcAft>
              <a:buNone/>
            </a:pPr>
            <a:endParaRPr sz="2000">
              <a:solidFill>
                <a:srgbClr val="000000"/>
              </a:solidFill>
            </a:endParaRPr>
          </a:p>
        </p:txBody>
      </p:sp>
      <p:sp>
        <p:nvSpPr>
          <p:cNvPr id="116" name="Google Shape;116;p18"/>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r>
              <a:rPr lang="en-GB" sz="1500" b="0">
                <a:solidFill>
                  <a:srgbClr val="000000"/>
                </a:solidFill>
              </a:rPr>
              <a:t>An interactive adaptation of a given narrative, developed in </a:t>
            </a:r>
            <a:r>
              <a:rPr lang="en-GB" sz="1500" b="0" u="sng">
                <a:solidFill>
                  <a:srgbClr val="000000"/>
                </a:solidFill>
                <a:hlinkClick r:id="rId5"/>
              </a:rPr>
              <a:t>Twine</a:t>
            </a:r>
            <a:r>
              <a:rPr lang="en-GB" sz="1500" b="0">
                <a:solidFill>
                  <a:srgbClr val="000000"/>
                </a:solidFill>
              </a:rPr>
              <a:t>.</a:t>
            </a:r>
            <a:endParaRPr sz="1500" b="0">
              <a:solidFill>
                <a:srgbClr val="000000"/>
              </a:solidFill>
            </a:endParaRPr>
          </a:p>
          <a:p>
            <a:pPr marL="0" lvl="0" indent="0" algn="just" rtl="0">
              <a:lnSpc>
                <a:spcPct val="110000"/>
              </a:lnSpc>
              <a:spcBef>
                <a:spcPts val="1800"/>
              </a:spcBef>
              <a:spcAft>
                <a:spcPts val="0"/>
              </a:spcAft>
              <a:buNone/>
            </a:pPr>
            <a:r>
              <a:rPr lang="en-GB" sz="1500" b="0">
                <a:solidFill>
                  <a:srgbClr val="000000"/>
                </a:solidFill>
              </a:rPr>
              <a:t>Your task is to create an interactive, non-linear story based on a given narrative. Your project must contain text, images and hyperlinking and be compiled using the online storytelling platform, Twine.</a:t>
            </a:r>
            <a:endParaRPr sz="1500" b="0">
              <a:solidFill>
                <a:srgbClr val="000000"/>
              </a:solidFill>
            </a:endParaRPr>
          </a:p>
          <a:p>
            <a:pPr marL="0" lvl="0" indent="0" algn="just" rtl="0">
              <a:lnSpc>
                <a:spcPct val="110000"/>
              </a:lnSpc>
              <a:spcBef>
                <a:spcPts val="1800"/>
              </a:spcBef>
              <a:spcAft>
                <a:spcPts val="0"/>
              </a:spcAft>
              <a:buNone/>
            </a:pPr>
            <a:r>
              <a:rPr lang="en-GB" sz="1500" b="0">
                <a:solidFill>
                  <a:srgbClr val="000000"/>
                </a:solidFill>
              </a:rPr>
              <a:t>The interactive story must take, as its starting point, one of the following fairy tales:</a:t>
            </a:r>
            <a:endParaRPr sz="1500" b="0">
              <a:solidFill>
                <a:srgbClr val="000000"/>
              </a:solidFill>
            </a:endParaRPr>
          </a:p>
          <a:p>
            <a:pPr marL="457200" lvl="0" indent="-323850" algn="just" rtl="0">
              <a:lnSpc>
                <a:spcPct val="110000"/>
              </a:lnSpc>
              <a:spcBef>
                <a:spcPts val="1800"/>
              </a:spcBef>
              <a:spcAft>
                <a:spcPts val="0"/>
              </a:spcAft>
              <a:buClr>
                <a:srgbClr val="000000"/>
              </a:buClr>
              <a:buSzPts val="1500"/>
              <a:buFont typeface="Raleway"/>
              <a:buChar char="●"/>
            </a:pPr>
            <a:r>
              <a:rPr lang="en-GB" sz="1500" b="0">
                <a:solidFill>
                  <a:srgbClr val="000000"/>
                </a:solidFill>
              </a:rPr>
              <a:t>The Three Little Pigs</a:t>
            </a:r>
            <a:endParaRPr sz="1500" b="0">
              <a:solidFill>
                <a:srgbClr val="000000"/>
              </a:solidFill>
            </a:endParaRPr>
          </a:p>
          <a:p>
            <a:pPr marL="457200" lvl="0" indent="-323850" algn="just" rtl="0">
              <a:lnSpc>
                <a:spcPct val="110000"/>
              </a:lnSpc>
              <a:spcBef>
                <a:spcPts val="0"/>
              </a:spcBef>
              <a:spcAft>
                <a:spcPts val="0"/>
              </a:spcAft>
              <a:buClr>
                <a:srgbClr val="000000"/>
              </a:buClr>
              <a:buSzPts val="1500"/>
              <a:buFont typeface="Raleway"/>
              <a:buChar char="●"/>
            </a:pPr>
            <a:r>
              <a:rPr lang="en-GB" sz="1500" b="0">
                <a:solidFill>
                  <a:srgbClr val="000000"/>
                </a:solidFill>
              </a:rPr>
              <a:t>Jack and the Beanstalk</a:t>
            </a:r>
            <a:endParaRPr sz="1500" b="0">
              <a:solidFill>
                <a:srgbClr val="000000"/>
              </a:solidFill>
            </a:endParaRPr>
          </a:p>
          <a:p>
            <a:pPr marL="457200" lvl="0" indent="-323850" algn="just" rtl="0">
              <a:lnSpc>
                <a:spcPct val="110000"/>
              </a:lnSpc>
              <a:spcBef>
                <a:spcPts val="0"/>
              </a:spcBef>
              <a:spcAft>
                <a:spcPts val="0"/>
              </a:spcAft>
              <a:buClr>
                <a:srgbClr val="000000"/>
              </a:buClr>
              <a:buSzPts val="1500"/>
              <a:buFont typeface="Raleway"/>
              <a:buChar char="●"/>
            </a:pPr>
            <a:r>
              <a:rPr lang="en-GB" sz="1500" b="0">
                <a:solidFill>
                  <a:srgbClr val="000000"/>
                </a:solidFill>
              </a:rPr>
              <a:t>Little Red Riding Hood</a:t>
            </a:r>
            <a:endParaRPr sz="1500" b="0">
              <a:solidFill>
                <a:srgbClr val="000000"/>
              </a:solidFill>
            </a:endParaRPr>
          </a:p>
          <a:p>
            <a:pPr marL="457200" lvl="0" indent="-323850" algn="just" rtl="0">
              <a:lnSpc>
                <a:spcPct val="110000"/>
              </a:lnSpc>
              <a:spcBef>
                <a:spcPts val="0"/>
              </a:spcBef>
              <a:spcAft>
                <a:spcPts val="0"/>
              </a:spcAft>
              <a:buClr>
                <a:srgbClr val="000000"/>
              </a:buClr>
              <a:buSzPts val="1500"/>
              <a:buFont typeface="Raleway"/>
              <a:buChar char="●"/>
            </a:pPr>
            <a:r>
              <a:rPr lang="en-GB" sz="1500" b="0">
                <a:solidFill>
                  <a:srgbClr val="000000"/>
                </a:solidFill>
              </a:rPr>
              <a:t>Goldilocks and the Three Bears</a:t>
            </a:r>
            <a:endParaRPr sz="1500" b="0">
              <a:solidFill>
                <a:srgbClr val="000000"/>
              </a:solidFill>
            </a:endParaRPr>
          </a:p>
          <a:p>
            <a:pPr marL="0" lvl="0" indent="0" algn="just" rtl="0">
              <a:spcBef>
                <a:spcPts val="400"/>
              </a:spcBef>
              <a:spcAft>
                <a:spcPts val="0"/>
              </a:spcAft>
              <a:buNone/>
            </a:pPr>
            <a:endParaRPr sz="1500" b="0">
              <a:solidFill>
                <a:srgbClr val="000000"/>
              </a:solidFill>
            </a:endParaRPr>
          </a:p>
        </p:txBody>
      </p:sp>
      <p:cxnSp>
        <p:nvCxnSpPr>
          <p:cNvPr id="117" name="Google Shape;117;p1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5"/>
        <p:cNvGrpSpPr/>
        <p:nvPr/>
      </p:nvGrpSpPr>
      <p:grpSpPr>
        <a:xfrm>
          <a:off x="0" y="0"/>
          <a:ext cx="0" cy="0"/>
          <a:chOff x="0" y="0"/>
          <a:chExt cx="0" cy="0"/>
        </a:xfrm>
      </p:grpSpPr>
      <p:sp>
        <p:nvSpPr>
          <p:cNvPr id="586" name="Google Shape;586;p7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7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Patterns in Stories.</a:t>
            </a:r>
            <a:endParaRPr sz="2000">
              <a:solidFill>
                <a:srgbClr val="000000"/>
              </a:solidFill>
            </a:endParaRPr>
          </a:p>
        </p:txBody>
      </p:sp>
      <p:cxnSp>
        <p:nvCxnSpPr>
          <p:cNvPr id="588" name="Google Shape;588;p7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589" name="Google Shape;589;p73"/>
          <p:cNvPicPr preferRelativeResize="0"/>
          <p:nvPr/>
        </p:nvPicPr>
        <p:blipFill rotWithShape="1">
          <a:blip r:embed="rId1"/>
          <a:srcRect l="4077" r="4077"/>
          <a:stretch>
            <a:fillRect/>
          </a:stretch>
        </p:blipFill>
        <p:spPr>
          <a:xfrm>
            <a:off x="2551100" y="267000"/>
            <a:ext cx="6353899" cy="4609499"/>
          </a:xfrm>
          <a:prstGeom prst="rect">
            <a:avLst/>
          </a:prstGeom>
          <a:noFill/>
          <a:ln>
            <a:noFill/>
          </a:ln>
        </p:spPr>
      </p:pic>
      <p:pic>
        <p:nvPicPr>
          <p:cNvPr id="590" name="Google Shape;590;p73"/>
          <p:cNvPicPr preferRelativeResize="0"/>
          <p:nvPr/>
        </p:nvPicPr>
        <p:blipFill rotWithShape="1">
          <a:blip r:embed="rId2"/>
          <a:srcRect l="4047" r="18415"/>
          <a:stretch>
            <a:fillRect/>
          </a:stretch>
        </p:blipFill>
        <p:spPr>
          <a:xfrm>
            <a:off x="2551100" y="267000"/>
            <a:ext cx="6353898" cy="4609499"/>
          </a:xfrm>
          <a:prstGeom prst="rect">
            <a:avLst/>
          </a:prstGeom>
          <a:noFill/>
          <a:ln>
            <a:noFill/>
          </a:ln>
        </p:spPr>
      </p:pic>
      <p:pic>
        <p:nvPicPr>
          <p:cNvPr id="591" name="Google Shape;591;p73"/>
          <p:cNvPicPr preferRelativeResize="0"/>
          <p:nvPr/>
        </p:nvPicPr>
        <p:blipFill rotWithShape="1">
          <a:blip r:embed="rId3"/>
          <a:srcRect l="15838" t="5473" r="10869"/>
          <a:stretch>
            <a:fillRect/>
          </a:stretch>
        </p:blipFill>
        <p:spPr>
          <a:xfrm>
            <a:off x="2551100" y="267000"/>
            <a:ext cx="6353900" cy="4609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1000"/>
                                        <p:tgtEl>
                                          <p:spTgt spid="5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5"/>
        <p:cNvGrpSpPr/>
        <p:nvPr/>
      </p:nvGrpSpPr>
      <p:grpSpPr>
        <a:xfrm>
          <a:off x="0" y="0"/>
          <a:ext cx="0" cy="0"/>
          <a:chOff x="0" y="0"/>
          <a:chExt cx="0" cy="0"/>
        </a:xfrm>
      </p:grpSpPr>
      <p:sp>
        <p:nvSpPr>
          <p:cNvPr id="596" name="Google Shape;596;p7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74"/>
          <p:cNvSpPr txBox="1">
            <a:spLocks noGrp="1"/>
          </p:cNvSpPr>
          <p:nvPr>
            <p:ph type="ctrTitle"/>
          </p:nvPr>
        </p:nvSpPr>
        <p:spPr>
          <a:xfrm>
            <a:off x="364700" y="462450"/>
            <a:ext cx="1834200" cy="362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2000">
                <a:solidFill>
                  <a:srgbClr val="000000"/>
                </a:solidFill>
                <a:uFill>
                  <a:noFill/>
                </a:uFill>
                <a:hlinkClick r:id="rId1"/>
              </a:rPr>
              <a:t>Kurt Vonnegut </a:t>
            </a:r>
            <a:endParaRPr lang="en-GB" sz="2000">
              <a:solidFill>
                <a:srgbClr val="000000"/>
              </a:solidFill>
              <a:uFill>
                <a:noFill/>
              </a:uFill>
            </a:endParaRPr>
          </a:p>
          <a:p>
            <a:pPr marL="0" marR="0" lvl="0" indent="0" algn="l" rtl="0">
              <a:lnSpc>
                <a:spcPct val="100000"/>
              </a:lnSpc>
              <a:spcBef>
                <a:spcPts val="0"/>
              </a:spcBef>
              <a:spcAft>
                <a:spcPts val="0"/>
              </a:spcAft>
              <a:buNone/>
            </a:pPr>
            <a:endParaRPr sz="2000"/>
          </a:p>
          <a:p>
            <a:pPr marL="0" marR="0" lvl="0" indent="0" algn="l" rtl="0">
              <a:lnSpc>
                <a:spcPct val="100000"/>
              </a:lnSpc>
              <a:spcBef>
                <a:spcPts val="0"/>
              </a:spcBef>
              <a:spcAft>
                <a:spcPts val="0"/>
              </a:spcAft>
              <a:buNone/>
            </a:pPr>
            <a:r>
              <a:rPr lang="en-GB" sz="2000">
                <a:solidFill>
                  <a:srgbClr val="000000"/>
                </a:solidFill>
                <a:uFill>
                  <a:noFill/>
                </a:uFill>
                <a:hlinkClick r:id="rId1"/>
              </a:rPr>
              <a:t>Shape of All Stories</a:t>
            </a:r>
            <a:endParaRPr sz="2300" b="0">
              <a:solidFill>
                <a:srgbClr val="373731"/>
              </a:solidFill>
              <a:highlight>
                <a:srgbClr val="FFFFFF"/>
              </a:highlight>
              <a:latin typeface="Lora"/>
              <a:ea typeface="Lora"/>
              <a:cs typeface="Lora"/>
              <a:sym typeface="Lora"/>
            </a:endParaRPr>
          </a:p>
          <a:p>
            <a:pPr marL="0" marR="0" lvl="0" indent="0" algn="l" rtl="0">
              <a:lnSpc>
                <a:spcPct val="100000"/>
              </a:lnSpc>
              <a:spcBef>
                <a:spcPts val="0"/>
              </a:spcBef>
              <a:spcAft>
                <a:spcPts val="0"/>
              </a:spcAft>
              <a:buNone/>
            </a:pPr>
            <a:endParaRPr sz="2300" b="0">
              <a:solidFill>
                <a:srgbClr val="373731"/>
              </a:solidFill>
              <a:highlight>
                <a:srgbClr val="FFFFFF"/>
              </a:highlight>
              <a:latin typeface="Lora"/>
              <a:ea typeface="Lora"/>
              <a:cs typeface="Lora"/>
              <a:sym typeface="Lora"/>
            </a:endParaRPr>
          </a:p>
          <a:p>
            <a:pPr marL="0" marR="0" lvl="0" indent="0" algn="r" rtl="0">
              <a:lnSpc>
                <a:spcPct val="100000"/>
              </a:lnSpc>
              <a:spcBef>
                <a:spcPts val="0"/>
              </a:spcBef>
              <a:spcAft>
                <a:spcPts val="0"/>
              </a:spcAft>
              <a:buNone/>
            </a:pPr>
            <a:r>
              <a:rPr lang="en-GB" sz="1000" b="0" i="1">
                <a:solidFill>
                  <a:srgbClr val="000000"/>
                </a:solidFill>
                <a:uFill>
                  <a:noFill/>
                </a:uFill>
                <a:hlinkClick r:id="rId2"/>
              </a:rPr>
              <a:t>https://bigthink.com/culture-religion/vonnegut-shapes?rebelltitem=3#rebelltitem3</a:t>
            </a:r>
            <a:endParaRPr sz="1000" b="0" i="1">
              <a:solidFill>
                <a:srgbClr val="000000"/>
              </a:solidFill>
              <a:highlight>
                <a:srgbClr val="FFFFFF"/>
              </a:highlight>
            </a:endParaRPr>
          </a:p>
          <a:p>
            <a:pPr marL="0" lvl="0" indent="0" algn="l" rtl="0">
              <a:spcBef>
                <a:spcPts val="0"/>
              </a:spcBef>
              <a:spcAft>
                <a:spcPts val="0"/>
              </a:spcAft>
              <a:buNone/>
            </a:pPr>
            <a:endParaRPr sz="2000">
              <a:solidFill>
                <a:srgbClr val="000000"/>
              </a:solidFill>
            </a:endParaRPr>
          </a:p>
        </p:txBody>
      </p:sp>
      <p:cxnSp>
        <p:nvCxnSpPr>
          <p:cNvPr id="598" name="Google Shape;598;p7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599" name="Google Shape;599;p74"/>
          <p:cNvPicPr preferRelativeResize="0"/>
          <p:nvPr/>
        </p:nvPicPr>
        <p:blipFill rotWithShape="1">
          <a:blip r:embed="rId3"/>
          <a:srcRect l="-2887" t="-410" r="-2898" b="409"/>
          <a:stretch>
            <a:fillRect/>
          </a:stretch>
        </p:blipFill>
        <p:spPr>
          <a:xfrm>
            <a:off x="2551100" y="267000"/>
            <a:ext cx="6353898" cy="4609499"/>
          </a:xfrm>
          <a:prstGeom prst="rect">
            <a:avLst/>
          </a:prstGeom>
          <a:noFill/>
          <a:ln>
            <a:noFill/>
          </a:ln>
        </p:spPr>
      </p:pic>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3"/>
        <p:cNvGrpSpPr/>
        <p:nvPr/>
      </p:nvGrpSpPr>
      <p:grpSpPr>
        <a:xfrm>
          <a:off x="0" y="0"/>
          <a:ext cx="0" cy="0"/>
          <a:chOff x="0" y="0"/>
          <a:chExt cx="0" cy="0"/>
        </a:xfrm>
      </p:grpSpPr>
      <p:sp>
        <p:nvSpPr>
          <p:cNvPr id="604" name="Google Shape;604;p7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7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Patterns in Stories.</a:t>
            </a:r>
            <a:endParaRPr sz="2000">
              <a:solidFill>
                <a:srgbClr val="000000"/>
              </a:solidFill>
            </a:endParaRPr>
          </a:p>
        </p:txBody>
      </p:sp>
      <p:sp>
        <p:nvSpPr>
          <p:cNvPr id="606" name="Google Shape;606;p75"/>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Overcoming the Monster</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Rags to riches</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The Quest</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Voyage &amp; return</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Comedy</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Tragedy</a:t>
            </a:r>
            <a:endParaRPr sz="2400" i="1">
              <a:solidFill>
                <a:schemeClr val="accent2"/>
              </a:solidFill>
              <a:highlight>
                <a:srgbClr val="FFFFFF"/>
              </a:highlight>
            </a:endParaRPr>
          </a:p>
          <a:p>
            <a:pPr marL="457200" marR="0" lvl="0" indent="-381000" algn="l" rtl="0">
              <a:lnSpc>
                <a:spcPct val="100000"/>
              </a:lnSpc>
              <a:spcBef>
                <a:spcPts val="0"/>
              </a:spcBef>
              <a:spcAft>
                <a:spcPts val="0"/>
              </a:spcAft>
              <a:buClr>
                <a:schemeClr val="accent2"/>
              </a:buClr>
              <a:buSzPts val="2400"/>
              <a:buChar char="●"/>
            </a:pPr>
            <a:r>
              <a:rPr lang="en-GB" sz="2400" i="1">
                <a:solidFill>
                  <a:schemeClr val="accent2"/>
                </a:solidFill>
                <a:highlight>
                  <a:srgbClr val="FFFFFF"/>
                </a:highlight>
              </a:rPr>
              <a:t>Rebirth</a:t>
            </a:r>
            <a:endParaRPr sz="2400" i="1">
              <a:solidFill>
                <a:schemeClr val="accent2"/>
              </a:solidFill>
              <a:highlight>
                <a:srgbClr val="FFFFFF"/>
              </a:highlight>
            </a:endParaRPr>
          </a:p>
        </p:txBody>
      </p:sp>
      <p:cxnSp>
        <p:nvCxnSpPr>
          <p:cNvPr id="607" name="Google Shape;607;p7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2"/>
        <p:cNvGrpSpPr/>
        <p:nvPr/>
      </p:nvGrpSpPr>
      <p:grpSpPr>
        <a:xfrm>
          <a:off x="0" y="0"/>
          <a:ext cx="0" cy="0"/>
          <a:chOff x="0" y="0"/>
          <a:chExt cx="0" cy="0"/>
        </a:xfrm>
      </p:grpSpPr>
      <p:sp>
        <p:nvSpPr>
          <p:cNvPr id="613" name="Google Shape;613;p7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7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Patterns in 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615" name="Google Shape;615;p76"/>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The 3 Act structure.</a:t>
            </a: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endParaRPr sz="3000" i="1">
              <a:solidFill>
                <a:schemeClr val="accent2"/>
              </a:solidFill>
            </a:endParaRPr>
          </a:p>
        </p:txBody>
      </p:sp>
      <p:cxnSp>
        <p:nvCxnSpPr>
          <p:cNvPr id="616" name="Google Shape;616;p7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618" name="Google Shape;618;p76"/>
          <p:cNvPicPr preferRelativeResize="0"/>
          <p:nvPr/>
        </p:nvPicPr>
        <p:blipFill>
          <a:blip r:embed="rId1"/>
          <a:stretch>
            <a:fillRect/>
          </a:stretch>
        </p:blipFill>
        <p:spPr>
          <a:xfrm>
            <a:off x="2551100" y="1947400"/>
            <a:ext cx="6277500" cy="2431286"/>
          </a:xfrm>
          <a:prstGeom prst="rect">
            <a:avLst/>
          </a:prstGeom>
          <a:noFill/>
          <a:ln>
            <a:noFill/>
          </a:ln>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sp>
        <p:nvSpPr>
          <p:cNvPr id="623" name="Google Shape;623;p7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7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Patterns in Stories.</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625" name="Google Shape;625;p7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i="1">
                <a:solidFill>
                  <a:schemeClr val="accent2"/>
                </a:solidFill>
              </a:rPr>
              <a:t>The “ONE DAY” factor!</a:t>
            </a:r>
            <a:endParaRPr sz="3000" i="1">
              <a:solidFill>
                <a:schemeClr val="accent2"/>
              </a:solidFill>
            </a:endParaRPr>
          </a:p>
          <a:p>
            <a:pPr marL="0" lvl="0" indent="0" algn="l" rtl="0">
              <a:spcBef>
                <a:spcPts val="0"/>
              </a:spcBef>
              <a:spcAft>
                <a:spcPts val="0"/>
              </a:spcAft>
              <a:buNone/>
            </a:pPr>
            <a:endParaRPr sz="3000" i="1">
              <a:solidFill>
                <a:schemeClr val="accent2"/>
              </a:solidFill>
            </a:endParaRPr>
          </a:p>
          <a:p>
            <a:pPr marL="0" lvl="0" indent="0" algn="l" rtl="0">
              <a:spcBef>
                <a:spcPts val="0"/>
              </a:spcBef>
              <a:spcAft>
                <a:spcPts val="0"/>
              </a:spcAft>
              <a:buNone/>
            </a:pPr>
            <a:r>
              <a:rPr lang="en-GB" sz="3000" i="1">
                <a:solidFill>
                  <a:schemeClr val="accent2"/>
                </a:solidFill>
              </a:rPr>
              <a:t>(before &amp; after THAT ONE DAY!)</a:t>
            </a:r>
            <a:endParaRPr sz="3000" i="1">
              <a:solidFill>
                <a:schemeClr val="accent2"/>
              </a:solidFill>
            </a:endParaRPr>
          </a:p>
        </p:txBody>
      </p:sp>
      <p:cxnSp>
        <p:nvCxnSpPr>
          <p:cNvPr id="626" name="Google Shape;626;p7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1"/>
        <p:cNvGrpSpPr/>
        <p:nvPr/>
      </p:nvGrpSpPr>
      <p:grpSpPr>
        <a:xfrm>
          <a:off x="0" y="0"/>
          <a:ext cx="0" cy="0"/>
          <a:chOff x="0" y="0"/>
          <a:chExt cx="0" cy="0"/>
        </a:xfrm>
      </p:grpSpPr>
      <p:sp>
        <p:nvSpPr>
          <p:cNvPr id="632" name="Google Shape;632;p78"/>
          <p:cNvSpPr/>
          <p:nvPr/>
        </p:nvSpPr>
        <p:spPr>
          <a:xfrm>
            <a:off x="7058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78"/>
          <p:cNvSpPr txBox="1">
            <a:spLocks noGrp="1"/>
          </p:cNvSpPr>
          <p:nvPr>
            <p:ph type="ctrTitle"/>
          </p:nvPr>
        </p:nvSpPr>
        <p:spPr>
          <a:xfrm>
            <a:off x="1353325" y="2176950"/>
            <a:ext cx="73860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Commercial Storytelling</a:t>
            </a:r>
            <a:endParaRPr sz="3600">
              <a:solidFill>
                <a:srgbClr val="000000"/>
              </a:solidFill>
            </a:endParaRPr>
          </a:p>
        </p:txBody>
      </p:sp>
    </p:spTree>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8"/>
        <p:cNvGrpSpPr/>
        <p:nvPr/>
      </p:nvGrpSpPr>
      <p:grpSpPr>
        <a:xfrm>
          <a:off x="0" y="0"/>
          <a:ext cx="0" cy="0"/>
          <a:chOff x="0" y="0"/>
          <a:chExt cx="0" cy="0"/>
        </a:xfrm>
      </p:grpSpPr>
      <p:sp>
        <p:nvSpPr>
          <p:cNvPr id="639" name="Google Shape;639;p7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7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Commercial</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chemeClr val="dk2"/>
              </a:solidFill>
            </a:endParaRPr>
          </a:p>
        </p:txBody>
      </p:sp>
      <p:sp>
        <p:nvSpPr>
          <p:cNvPr id="641" name="Google Shape;641;p79"/>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i="1">
                <a:solidFill>
                  <a:schemeClr val="dk2"/>
                </a:solidFill>
              </a:rPr>
              <a:t>For most of their existence, TV commercials have been like, “</a:t>
            </a:r>
            <a:r>
              <a:rPr lang="en-GB" sz="1500" i="1">
                <a:solidFill>
                  <a:schemeClr val="dk2"/>
                </a:solidFill>
              </a:rPr>
              <a:t>Hey, buy this product! It’s faster, cheaper, more efficient</a:t>
            </a:r>
            <a:r>
              <a:rPr lang="en-GB" sz="1500" b="0" i="1">
                <a:solidFill>
                  <a:schemeClr val="dk2"/>
                </a:solidFill>
              </a:rPr>
              <a:t>!” </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b="0" i="1">
                <a:solidFill>
                  <a:schemeClr val="dk2"/>
                </a:solidFill>
              </a:rPr>
              <a:t>Then, around 2012, we saw an increase in commercials that tell stories.</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b="0" i="1">
                <a:solidFill>
                  <a:schemeClr val="dk2"/>
                </a:solidFill>
              </a:rPr>
              <a:t>They don’t always talk about the “</a:t>
            </a:r>
            <a:r>
              <a:rPr lang="en-GB" sz="1500" i="1">
                <a:solidFill>
                  <a:schemeClr val="dk2"/>
                </a:solidFill>
              </a:rPr>
              <a:t>selling point</a:t>
            </a:r>
            <a:r>
              <a:rPr lang="en-GB" sz="1500" b="0" i="1">
                <a:solidFill>
                  <a:schemeClr val="dk2"/>
                </a:solidFill>
              </a:rPr>
              <a:t>,” which was always a big deal in advertising: Why do you have to buy this product? </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b="0" i="1">
                <a:solidFill>
                  <a:schemeClr val="dk2"/>
                </a:solidFill>
              </a:rPr>
              <a:t>Instead of simply telling you about the benefits of the product, they show </a:t>
            </a:r>
            <a:r>
              <a:rPr lang="en-GB" sz="1500" i="1">
                <a:solidFill>
                  <a:schemeClr val="dk2"/>
                </a:solidFill>
              </a:rPr>
              <a:t>how the advertised product can help you achieve your consumption goals</a:t>
            </a:r>
            <a:r>
              <a:rPr lang="en-GB" sz="1500" b="0" i="1">
                <a:solidFill>
                  <a:schemeClr val="dk2"/>
                </a:solidFill>
              </a:rPr>
              <a:t>. It doesn’t really say anything directly about the product, but still it’s very persuasive. </a:t>
            </a:r>
            <a:endParaRPr sz="1500" b="0" i="1">
              <a:solidFill>
                <a:schemeClr val="dk2"/>
              </a:solidFill>
            </a:endParaRPr>
          </a:p>
        </p:txBody>
      </p:sp>
      <p:cxnSp>
        <p:nvCxnSpPr>
          <p:cNvPr id="642" name="Google Shape;642;p7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7"/>
        <p:cNvGrpSpPr/>
        <p:nvPr/>
      </p:nvGrpSpPr>
      <p:grpSpPr>
        <a:xfrm>
          <a:off x="0" y="0"/>
          <a:ext cx="0" cy="0"/>
          <a:chOff x="0" y="0"/>
          <a:chExt cx="0" cy="0"/>
        </a:xfrm>
      </p:grpSpPr>
      <p:sp>
        <p:nvSpPr>
          <p:cNvPr id="648" name="Google Shape;648;p8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8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2"/>
                </a:solidFill>
              </a:rPr>
              <a:t>Commercial</a:t>
            </a:r>
            <a:endParaRPr sz="2000">
              <a:solidFill>
                <a:schemeClr val="dk2"/>
              </a:solidFill>
            </a:endParaRPr>
          </a:p>
          <a:p>
            <a:pPr marL="0" lvl="0" indent="0" algn="l" rtl="0">
              <a:spcBef>
                <a:spcPts val="0"/>
              </a:spcBef>
              <a:spcAft>
                <a:spcPts val="0"/>
              </a:spcAft>
              <a:buNone/>
            </a:pPr>
            <a:r>
              <a:rPr lang="en-GB" sz="2000">
                <a:solidFill>
                  <a:schemeClr val="dk2"/>
                </a:solidFill>
              </a:rPr>
              <a:t>Storytelling</a:t>
            </a:r>
            <a:endParaRPr sz="2000">
              <a:solidFill>
                <a:schemeClr val="dk2"/>
              </a:solidFill>
            </a:endParaRPr>
          </a:p>
        </p:txBody>
      </p:sp>
      <p:sp>
        <p:nvSpPr>
          <p:cNvPr id="650" name="Google Shape;650;p80"/>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i="1">
                <a:solidFill>
                  <a:schemeClr val="dk2"/>
                </a:solidFill>
              </a:rPr>
              <a:t>Commercial Storytelling is using a narrative to connect your brand &amp; product to your customers.</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b="0" i="1">
                <a:solidFill>
                  <a:schemeClr val="dk2"/>
                </a:solidFill>
              </a:rPr>
              <a:t>People remember stories. </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b="0" i="1">
                <a:solidFill>
                  <a:schemeClr val="dk2"/>
                </a:solidFill>
              </a:rPr>
              <a:t>If you put a story capable of evoking emotions in your viewers, they will never forget the experience.</a:t>
            </a:r>
            <a:endParaRPr sz="1500" b="0" i="1">
              <a:solidFill>
                <a:schemeClr val="dk2"/>
              </a:solidFill>
            </a:endParaRPr>
          </a:p>
          <a:p>
            <a:pPr marL="0" marR="0" lvl="0" indent="0" algn="just" rtl="0">
              <a:lnSpc>
                <a:spcPct val="100000"/>
              </a:lnSpc>
              <a:spcBef>
                <a:spcPts val="0"/>
              </a:spcBef>
              <a:spcAft>
                <a:spcPts val="0"/>
              </a:spcAft>
              <a:buNone/>
            </a:pPr>
            <a:endParaRPr sz="1500" b="0" i="1">
              <a:solidFill>
                <a:schemeClr val="dk2"/>
              </a:solidFill>
            </a:endParaRPr>
          </a:p>
          <a:p>
            <a:pPr marL="0" marR="0" lvl="0" indent="0" algn="just" rtl="0">
              <a:lnSpc>
                <a:spcPct val="100000"/>
              </a:lnSpc>
              <a:spcBef>
                <a:spcPts val="0"/>
              </a:spcBef>
              <a:spcAft>
                <a:spcPts val="0"/>
              </a:spcAft>
              <a:buNone/>
            </a:pPr>
            <a:r>
              <a:rPr lang="en-GB" sz="1500" i="1">
                <a:solidFill>
                  <a:schemeClr val="dk2"/>
                </a:solidFill>
              </a:rPr>
              <a:t>Brands do not sell their products anymore...they sell stories.</a:t>
            </a:r>
            <a:endParaRPr sz="1500" i="1">
              <a:solidFill>
                <a:schemeClr val="dk2"/>
              </a:solidFill>
            </a:endParaRPr>
          </a:p>
        </p:txBody>
      </p:sp>
      <p:cxnSp>
        <p:nvCxnSpPr>
          <p:cNvPr id="651" name="Google Shape;651;p8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6"/>
        <p:cNvGrpSpPr/>
        <p:nvPr/>
      </p:nvGrpSpPr>
      <p:grpSpPr>
        <a:xfrm>
          <a:off x="0" y="0"/>
          <a:ext cx="0" cy="0"/>
          <a:chOff x="0" y="0"/>
          <a:chExt cx="0" cy="0"/>
        </a:xfrm>
      </p:grpSpPr>
      <p:sp>
        <p:nvSpPr>
          <p:cNvPr id="657" name="Google Shape;657;p8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8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Highlight micro</a:t>
            </a:r>
            <a:endParaRPr sz="2000">
              <a:solidFill>
                <a:srgbClr val="000000"/>
              </a:solidFill>
            </a:endParaRPr>
          </a:p>
          <a:p>
            <a:pPr marL="0" lvl="0" indent="0" algn="l" rtl="0">
              <a:spcBef>
                <a:spcPts val="0"/>
              </a:spcBef>
              <a:spcAft>
                <a:spcPts val="0"/>
              </a:spcAft>
              <a:buNone/>
            </a:pPr>
            <a:r>
              <a:rPr lang="en-GB" sz="2000">
                <a:solidFill>
                  <a:srgbClr val="000000"/>
                </a:solidFill>
              </a:rPr>
              <a:t>Moments.</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just" rtl="0">
              <a:spcBef>
                <a:spcPts val="0"/>
              </a:spcBef>
              <a:spcAft>
                <a:spcPts val="0"/>
              </a:spcAft>
              <a:buClr>
                <a:schemeClr val="dk2"/>
              </a:buClr>
              <a:buSzPts val="1100"/>
              <a:buFont typeface="Arial" panose="020B0604020202020204"/>
              <a:buNone/>
            </a:pPr>
            <a:r>
              <a:rPr lang="en-GB" sz="900" b="0" u="sng">
                <a:solidFill>
                  <a:schemeClr val="hlink"/>
                </a:solidFill>
                <a:hlinkClick r:id="rId1"/>
              </a:rPr>
              <a:t>https://www.linkedin.com/pulse/72-rules-commercial-storytelling-jeremy-waite</a:t>
            </a:r>
            <a:endParaRPr sz="900" b="0">
              <a:solidFill>
                <a:schemeClr val="dk2"/>
              </a:solidFill>
            </a:endParaRPr>
          </a:p>
          <a:p>
            <a:pPr marL="0" lvl="0" indent="0" algn="just" rtl="0">
              <a:spcBef>
                <a:spcPts val="0"/>
              </a:spcBef>
              <a:spcAft>
                <a:spcPts val="0"/>
              </a:spcAft>
              <a:buClr>
                <a:schemeClr val="dk2"/>
              </a:buClr>
              <a:buSzPts val="1100"/>
              <a:buFont typeface="Arial" panose="020B0604020202020204"/>
              <a:buNone/>
            </a:pPr>
            <a:endParaRPr sz="1500" b="0">
              <a:solidFill>
                <a:schemeClr val="dk2"/>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p:txBody>
      </p:sp>
      <p:sp>
        <p:nvSpPr>
          <p:cNvPr id="659" name="Google Shape;659;p81"/>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rgbClr val="000000"/>
                </a:solidFill>
              </a:rPr>
              <a:t>“Micro-moments” are those small, often overlooked routines and rituals that make up our daily lives: </a:t>
            </a:r>
            <a:endParaRPr sz="1500" b="0">
              <a:solidFill>
                <a:srgbClr val="000000"/>
              </a:solidFill>
            </a:endParaRPr>
          </a:p>
          <a:p>
            <a:pPr marL="0" marR="0" lvl="0" indent="0" algn="just" rtl="0">
              <a:lnSpc>
                <a:spcPct val="100000"/>
              </a:lnSpc>
              <a:spcBef>
                <a:spcPts val="0"/>
              </a:spcBef>
              <a:spcAft>
                <a:spcPts val="0"/>
              </a:spcAft>
              <a:buNone/>
            </a:pPr>
            <a:r>
              <a:rPr lang="en-GB" sz="1500" b="0">
                <a:solidFill>
                  <a:srgbClr val="000000"/>
                </a:solidFill>
              </a:rPr>
              <a:t>tying our shoelaces, sitting down for coffee, commuting to work, brushing our teeth, enjoying a meal, etc.</a:t>
            </a:r>
            <a:endParaRPr sz="1500" b="0">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GB" sz="1500" b="0">
                <a:solidFill>
                  <a:srgbClr val="000000"/>
                </a:solidFill>
              </a:rPr>
              <a:t>Facebook calls them “once-a-day moments,” and for advertisers, they can serve as an especially powerful tool for connecting with audiences; in fact, brands that incorporate these moments can sometimes be easier for us to recall and remember.</a:t>
            </a:r>
            <a:endParaRPr sz="1500" b="0">
              <a:solidFill>
                <a:srgbClr val="000000"/>
              </a:solidFill>
            </a:endParaRPr>
          </a:p>
        </p:txBody>
      </p:sp>
      <p:cxnSp>
        <p:nvCxnSpPr>
          <p:cNvPr id="660" name="Google Shape;660;p8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5"/>
        <p:cNvGrpSpPr/>
        <p:nvPr/>
      </p:nvGrpSpPr>
      <p:grpSpPr>
        <a:xfrm>
          <a:off x="0" y="0"/>
          <a:ext cx="0" cy="0"/>
          <a:chOff x="0" y="0"/>
          <a:chExt cx="0" cy="0"/>
        </a:xfrm>
      </p:grpSpPr>
      <p:pic>
        <p:nvPicPr>
          <p:cNvPr id="666" name="Google Shape;666;p82" descr="Il est un endroit où toute la magie de l’univers ©Disney - ses contes merveilleux, ses histoires incroyables - existe en vrai : Disneyland® Paris. &#10;Cette épopée mêlant amour, humour et bravoure s’adresse à tous ceux – petits et grands – qui ont grandi avec une idole ©Disney et rêvent de la rencontrer un jour. &#10;A Disneyland Paris, la magie, c’est pour de vrai. #LaMagiePourDeVrai &#10;&#10;Suivez-nous sur...&#10;&#10;Website ► https://www.disneylandparis.fr&#10;Facebook ►https://www.facebook.com/DisneylandParisfr&#10;Twitter ► https://www.twitter.com/disneylandparis&#10;Instagram ►https://www.instagram.com/disneylandparis&#10;&#10;There's a place where all the magic of ©Disney -its enchanting tales, its incredible stories - exists for real: Disneyland® Paris. This epic saga, blending together love, humor and courage, is aimed at all those -big and small -who grew up with a ©Disney idol whom they still wish one day to meet. &#10;At Disneyland Paris, magic is for real. #WhereMagicGetsReal &#10;&#10;Follow us on...&#10;&#10;Website ► https://www.disneylandparis.fr&#10;Facebook ►https://www.facebook.com/DisneylandParisfr&#10;Twitter ► https://www.twitter.com/disneylandparis&#10;Instagram ►https://www.instagram.com/disneylandparis" title="Disneyland® Paris - The little duck">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fade">
                                      <p:cBhvr>
                                        <p:cTn id="7" dur="1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1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9"/>
          <p:cNvSpPr txBox="1">
            <a:spLocks noGrp="1"/>
          </p:cNvSpPr>
          <p:nvPr>
            <p:ph type="ctrTitle"/>
          </p:nvPr>
        </p:nvSpPr>
        <p:spPr>
          <a:xfrm>
            <a:off x="364700" y="462450"/>
            <a:ext cx="1834200" cy="436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rgbClr val="000000"/>
                </a:solidFill>
              </a:rPr>
              <a:t>Assessment 2</a:t>
            </a:r>
            <a:endParaRPr sz="1900">
              <a:solidFill>
                <a:srgbClr val="000000"/>
              </a:solidFill>
            </a:endParaRPr>
          </a:p>
          <a:p>
            <a:pPr marL="0" lvl="0" indent="0" algn="l" rtl="0">
              <a:spcBef>
                <a:spcPts val="0"/>
              </a:spcBef>
              <a:spcAft>
                <a:spcPts val="0"/>
              </a:spcAft>
              <a:buNone/>
            </a:pPr>
            <a:r>
              <a:rPr lang="en-GB" sz="1900">
                <a:solidFill>
                  <a:srgbClr val="000000"/>
                </a:solidFill>
              </a:rPr>
              <a:t>70%</a:t>
            </a:r>
            <a:r>
              <a:rPr lang="en-GB" sz="1900">
                <a:solidFill>
                  <a:schemeClr val="dk2"/>
                </a:solidFill>
              </a:rPr>
              <a:t> Storytelling Portfolio</a:t>
            </a:r>
            <a:endParaRPr sz="19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GB" sz="1000">
                <a:solidFill>
                  <a:srgbClr val="980000"/>
                </a:solidFill>
              </a:rPr>
              <a:t>Few great precedents </a:t>
            </a:r>
            <a:endParaRPr sz="1000">
              <a:solidFill>
                <a:srgbClr val="980000"/>
              </a:solidFill>
            </a:endParaRPr>
          </a:p>
          <a:p>
            <a:pPr marL="0" lvl="0" indent="0" algn="l" rtl="0">
              <a:spcBef>
                <a:spcPts val="0"/>
              </a:spcBef>
              <a:spcAft>
                <a:spcPts val="0"/>
              </a:spcAft>
              <a:buClr>
                <a:schemeClr val="dk2"/>
              </a:buClr>
              <a:buSzPts val="1100"/>
              <a:buFont typeface="Arial" panose="020B0604020202020204"/>
              <a:buNone/>
            </a:pPr>
            <a:endParaRPr sz="1000">
              <a:solidFill>
                <a:schemeClr val="dk2"/>
              </a:solidFill>
            </a:endParaRPr>
          </a:p>
          <a:p>
            <a:pPr marL="0" marR="0" lvl="0" indent="0" algn="l" rtl="0">
              <a:lnSpc>
                <a:spcPct val="100000"/>
              </a:lnSpc>
              <a:spcBef>
                <a:spcPts val="0"/>
              </a:spcBef>
              <a:spcAft>
                <a:spcPts val="0"/>
              </a:spcAft>
              <a:buNone/>
            </a:pPr>
            <a:r>
              <a:rPr lang="en-GB" sz="700" b="0" u="sng">
                <a:solidFill>
                  <a:schemeClr val="hlink"/>
                </a:solidFill>
                <a:hlinkClick r:id="rId1"/>
              </a:rPr>
              <a:t>https://sway.office.com/CeZSREeQM8DxAA9J</a:t>
            </a:r>
            <a:br>
              <a:rPr lang="en-GB" sz="2000">
                <a:solidFill>
                  <a:schemeClr val="dk2"/>
                </a:solidFill>
              </a:rPr>
            </a:br>
            <a:endParaRPr sz="700">
              <a:solidFill>
                <a:schemeClr val="dk2"/>
              </a:solidFill>
            </a:endParaRPr>
          </a:p>
          <a:p>
            <a:pPr marL="0" marR="0" lvl="0" indent="0" algn="l" rtl="0">
              <a:lnSpc>
                <a:spcPct val="100000"/>
              </a:lnSpc>
              <a:spcBef>
                <a:spcPts val="0"/>
              </a:spcBef>
              <a:spcAft>
                <a:spcPts val="0"/>
              </a:spcAft>
              <a:buNone/>
            </a:pPr>
            <a:r>
              <a:rPr lang="en-GB" sz="700" b="0" u="sng">
                <a:solidFill>
                  <a:schemeClr val="hlink"/>
                </a:solidFill>
                <a:hlinkClick r:id="rId2"/>
              </a:rPr>
              <a:t>https://sway.office.com/iqAAeK7uEQy28SWX</a:t>
            </a:r>
            <a:r>
              <a:rPr lang="en-GB" sz="700" b="0" u="sng">
                <a:solidFill>
                  <a:schemeClr val="hlink"/>
                </a:solidFill>
              </a:rPr>
              <a:t>.</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3"/>
              </a:rPr>
              <a:t>https://sway.office.com/DmXjlUjvxAT089aS?ref=Link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4"/>
              </a:rPr>
              <a:t>https://sway.office.com/1ZhjzLGAHgIzjJ7W?ref=Link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5"/>
              </a:rPr>
              <a:t>https://sway.office.com/gNuie7IE9MaPwZMK?ref=Link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6"/>
              </a:rPr>
              <a:t>https://sway.office.com/pmF3Ek6PomHrxb7X?ref=Link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r>
              <a:rPr lang="en-GB" sz="700" b="0" u="sng">
                <a:solidFill>
                  <a:schemeClr val="hlink"/>
                </a:solidFill>
                <a:hlinkClick r:id="rId7"/>
              </a:rPr>
              <a:t>https://sway.office.com/RdDJZspIEkttJSdT?ref=Link</a:t>
            </a: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marR="0" lvl="0" indent="0" algn="l" rtl="0">
              <a:lnSpc>
                <a:spcPct val="100000"/>
              </a:lnSpc>
              <a:spcBef>
                <a:spcPts val="0"/>
              </a:spcBef>
              <a:spcAft>
                <a:spcPts val="0"/>
              </a:spcAft>
              <a:buNone/>
            </a:pPr>
            <a:endParaRPr sz="700" b="0" u="sng">
              <a:solidFill>
                <a:schemeClr val="hlink"/>
              </a:solidFill>
            </a:endParaRPr>
          </a:p>
          <a:p>
            <a:pPr marL="0" lvl="0" indent="0" algn="l" rtl="0">
              <a:spcBef>
                <a:spcPts val="0"/>
              </a:spcBef>
              <a:spcAft>
                <a:spcPts val="0"/>
              </a:spcAft>
              <a:buNone/>
            </a:pPr>
            <a:endParaRPr sz="700">
              <a:solidFill>
                <a:schemeClr val="dk2"/>
              </a:solidFill>
            </a:endParaRPr>
          </a:p>
          <a:p>
            <a:pPr marL="0" lvl="0" indent="0" algn="l" rtl="0">
              <a:spcBef>
                <a:spcPts val="0"/>
              </a:spcBef>
              <a:spcAft>
                <a:spcPts val="0"/>
              </a:spcAft>
              <a:buNone/>
            </a:pPr>
            <a:endParaRPr sz="2000">
              <a:solidFill>
                <a:schemeClr val="dk2"/>
              </a:solidFill>
            </a:endParaRPr>
          </a:p>
        </p:txBody>
      </p:sp>
      <p:sp>
        <p:nvSpPr>
          <p:cNvPr id="125" name="Google Shape;125;p19"/>
          <p:cNvSpPr txBox="1">
            <a:spLocks noGrp="1"/>
          </p:cNvSpPr>
          <p:nvPr>
            <p:ph type="ctrTitle"/>
          </p:nvPr>
        </p:nvSpPr>
        <p:spPr>
          <a:xfrm>
            <a:off x="2551100" y="267075"/>
            <a:ext cx="6353700" cy="4609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800"/>
              </a:spcBef>
              <a:spcAft>
                <a:spcPts val="0"/>
              </a:spcAft>
              <a:buNone/>
            </a:pPr>
            <a:endParaRPr sz="1500" b="0">
              <a:solidFill>
                <a:schemeClr val="dk2"/>
              </a:solidFill>
            </a:endParaRPr>
          </a:p>
          <a:p>
            <a:pPr marL="0" lvl="0" indent="0" algn="just" rtl="0">
              <a:spcBef>
                <a:spcPts val="400"/>
              </a:spcBef>
              <a:spcAft>
                <a:spcPts val="0"/>
              </a:spcAft>
              <a:buNone/>
            </a:pPr>
            <a:r>
              <a:rPr lang="en-GB" sz="1500" b="0">
                <a:solidFill>
                  <a:schemeClr val="dk2"/>
                </a:solidFill>
              </a:rPr>
              <a:t>A collection of digital storytelling artefacts, presented via a blog. Each artefact is supported by a 300-word piece of reflective writing.</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GB" sz="1500" b="0">
                <a:solidFill>
                  <a:schemeClr val="dk2"/>
                </a:solidFill>
              </a:rPr>
              <a:t>Your task is to compile a portfolio of several compulsory artefacts, which are to be made over the course of the Digital Storytelling module. Each artefact must be accompanied by a 300-word piece of reflective writing. </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GB" sz="1500" b="0">
                <a:solidFill>
                  <a:schemeClr val="dk2"/>
                </a:solidFill>
              </a:rPr>
              <a:t>The complete portfolio must include (and not limited to) :</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GB" sz="1500" b="0">
                <a:solidFill>
                  <a:schemeClr val="dk2"/>
                </a:solidFill>
              </a:rPr>
              <a:t>All class activities</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GB" sz="1500" b="0">
                <a:solidFill>
                  <a:schemeClr val="dk2"/>
                </a:solidFill>
              </a:rPr>
              <a:t>Photoshop developments</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GB" sz="1500" b="0">
                <a:solidFill>
                  <a:schemeClr val="dk2"/>
                </a:solidFill>
              </a:rPr>
              <a:t>A stop motion animation of 5-10 seconds. (group)</a:t>
            </a:r>
            <a:endParaRPr sz="1500" b="0">
              <a:solidFill>
                <a:schemeClr val="dk2"/>
              </a:solidFill>
            </a:endParaRPr>
          </a:p>
          <a:p>
            <a:pPr marL="457200" lvl="0" indent="-323850" algn="just" rtl="0">
              <a:spcBef>
                <a:spcPts val="0"/>
              </a:spcBef>
              <a:spcAft>
                <a:spcPts val="0"/>
              </a:spcAft>
              <a:buClr>
                <a:schemeClr val="dk2"/>
              </a:buClr>
              <a:buSzPts val="1500"/>
              <a:buFont typeface="Raleway"/>
              <a:buChar char="●"/>
            </a:pPr>
            <a:r>
              <a:rPr lang="en-GB" sz="1500" b="0">
                <a:solidFill>
                  <a:schemeClr val="dk2"/>
                </a:solidFill>
              </a:rPr>
              <a:t>Bitsy game</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GB" sz="1500" b="0">
                <a:solidFill>
                  <a:schemeClr val="dk2"/>
                </a:solidFill>
              </a:rPr>
              <a:t>A detailed list and format with requirements will be shared.</a:t>
            </a:r>
            <a:endParaRPr sz="1500" b="0">
              <a:solidFill>
                <a:schemeClr val="dk2"/>
              </a:solidFill>
            </a:endParaRPr>
          </a:p>
        </p:txBody>
      </p:sp>
      <p:cxnSp>
        <p:nvCxnSpPr>
          <p:cNvPr id="126" name="Google Shape;126;p1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0"/>
        <p:cNvGrpSpPr/>
        <p:nvPr/>
      </p:nvGrpSpPr>
      <p:grpSpPr>
        <a:xfrm>
          <a:off x="0" y="0"/>
          <a:ext cx="0" cy="0"/>
          <a:chOff x="0" y="0"/>
          <a:chExt cx="0" cy="0"/>
        </a:xfrm>
      </p:grpSpPr>
      <p:pic>
        <p:nvPicPr>
          <p:cNvPr id="671" name="Google Shape;671;p83" descr="John Lewis Insurance: Tiny Dancer&#10;adam&amp;eveDDB London" title="John Lewis Insurance: Tiny Dancer">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
        <p:cNvGrpSpPr/>
        <p:nvPr/>
      </p:nvGrpSpPr>
      <p:grpSpPr>
        <a:xfrm>
          <a:off x="0" y="0"/>
          <a:ext cx="0" cy="0"/>
          <a:chOff x="0" y="0"/>
          <a:chExt cx="0" cy="0"/>
        </a:xfrm>
      </p:grpSpPr>
      <p:pic>
        <p:nvPicPr>
          <p:cNvPr id="676" name="Google Shape;676;p84" descr="Adam &amp; Eve/DDB (London, UK)" title="JOHN LEWIS &quot;The Man On The Moon&quot;">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0"/>
        <p:cNvGrpSpPr/>
        <p:nvPr/>
      </p:nvGrpSpPr>
      <p:grpSpPr>
        <a:xfrm>
          <a:off x="0" y="0"/>
          <a:ext cx="0" cy="0"/>
          <a:chOff x="0" y="0"/>
          <a:chExt cx="0" cy="0"/>
        </a:xfrm>
      </p:grpSpPr>
      <p:pic>
        <p:nvPicPr>
          <p:cNvPr id="681" name="Google Shape;681;p85" descr="Hone wala hai T-20 ka #ShubhAarambh, Cadbury Dairy Milk and Cricket are back. Stay tuned for the magic." title="Cadbury Dairy Milk and Cricket are back">
            <a:hlinkClick r:id="rId1"/>
          </p:cNvPr>
          <p:cNvPicPr preferRelativeResize="0"/>
          <p:nvPr/>
        </p:nvPicPr>
        <p:blipFill>
          <a:blip r:embed="rId2"/>
          <a:stretch>
            <a:fillRect/>
          </a:stretch>
        </p:blipFill>
        <p:spPr>
          <a:xfrm>
            <a:off x="0" y="3941"/>
            <a:ext cx="9144000" cy="5143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1"/>
                                        </p:tgtEl>
                                        <p:attrNameLst>
                                          <p:attrName>style.visibility</p:attrName>
                                        </p:attrNameLst>
                                      </p:cBhvr>
                                      <p:to>
                                        <p:strVal val="visible"/>
                                      </p:to>
                                    </p:set>
                                    <p:animEffect transition="in" filter="fade">
                                      <p:cBhvr>
                                        <p:cTn id="7" dur="1000"/>
                                        <p:tgtEl>
                                          <p:spTgt spid="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0"/>
        <p:cNvGrpSpPr/>
        <p:nvPr/>
      </p:nvGrpSpPr>
      <p:grpSpPr>
        <a:xfrm>
          <a:off x="0" y="0"/>
          <a:ext cx="0" cy="0"/>
          <a:chOff x="0" y="0"/>
          <a:chExt cx="0" cy="0"/>
        </a:xfrm>
      </p:grpSpPr>
      <p:sp>
        <p:nvSpPr>
          <p:cNvPr id="692" name="Google Shape;692;p87"/>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500" i="1">
                <a:solidFill>
                  <a:schemeClr val="accent2"/>
                </a:solidFill>
                <a:highlight>
                  <a:srgbClr val="FFFFFF"/>
                </a:highlight>
              </a:rPr>
              <a:t>A computer on every desk..</a:t>
            </a: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GB" sz="2500" i="1">
                <a:solidFill>
                  <a:schemeClr val="accent2"/>
                </a:solidFill>
                <a:highlight>
                  <a:srgbClr val="FFFFFF"/>
                </a:highlight>
              </a:rPr>
              <a:t>..and in every home.</a:t>
            </a:r>
            <a:endParaRPr sz="2500" i="1">
              <a:solidFill>
                <a:schemeClr val="accent2"/>
              </a:solidFill>
              <a:highlight>
                <a:srgbClr val="FFFFFF"/>
              </a:highlight>
            </a:endParaRPr>
          </a:p>
          <a:p>
            <a:pPr marL="0" marR="0" lvl="0" indent="0" algn="l" rtl="0">
              <a:lnSpc>
                <a:spcPct val="100000"/>
              </a:lnSpc>
              <a:spcBef>
                <a:spcPts val="0"/>
              </a:spcBef>
              <a:spcAft>
                <a:spcPts val="0"/>
              </a:spcAft>
              <a:buNone/>
            </a:pP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GB" sz="1500" b="0">
                <a:solidFill>
                  <a:srgbClr val="000000"/>
                </a:solidFill>
              </a:rPr>
              <a:t>Bill Gates</a:t>
            </a:r>
            <a:endParaRPr i="1">
              <a:solidFill>
                <a:schemeClr val="accent2"/>
              </a:solidFill>
              <a:highlight>
                <a:srgbClr val="FFFFFF"/>
              </a:highlight>
            </a:endParaRP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6"/>
        <p:cNvGrpSpPr/>
        <p:nvPr/>
      </p:nvGrpSpPr>
      <p:grpSpPr>
        <a:xfrm>
          <a:off x="0" y="0"/>
          <a:ext cx="0" cy="0"/>
          <a:chOff x="0" y="0"/>
          <a:chExt cx="0" cy="0"/>
        </a:xfrm>
      </p:grpSpPr>
      <p:sp>
        <p:nvSpPr>
          <p:cNvPr id="698" name="Google Shape;698;p88"/>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500" i="1">
                <a:solidFill>
                  <a:schemeClr val="accent2"/>
                </a:solidFill>
                <a:highlight>
                  <a:srgbClr val="FFFFFF"/>
                </a:highlight>
              </a:rPr>
              <a:t>Twice as fast.</a:t>
            </a: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GB" sz="2500" i="1">
                <a:solidFill>
                  <a:schemeClr val="accent2"/>
                </a:solidFill>
                <a:highlight>
                  <a:srgbClr val="FFFFFF"/>
                </a:highlight>
              </a:rPr>
              <a:t>Half the price. </a:t>
            </a:r>
            <a:endParaRPr sz="2500" i="1">
              <a:solidFill>
                <a:schemeClr val="accent2"/>
              </a:solidFill>
              <a:highlight>
                <a:srgbClr val="FFFFFF"/>
              </a:highlight>
            </a:endParaRPr>
          </a:p>
          <a:p>
            <a:pPr marL="0" marR="0" lvl="0" indent="0" algn="l" rtl="0">
              <a:lnSpc>
                <a:spcPct val="100000"/>
              </a:lnSpc>
              <a:spcBef>
                <a:spcPts val="0"/>
              </a:spcBef>
              <a:spcAft>
                <a:spcPts val="0"/>
              </a:spcAft>
              <a:buNone/>
            </a:pP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GB" sz="1500" b="0">
                <a:solidFill>
                  <a:srgbClr val="000000"/>
                </a:solidFill>
              </a:rPr>
              <a:t>Steve Jobs on the iPhone 3G</a:t>
            </a:r>
            <a:endParaRPr i="1">
              <a:solidFill>
                <a:schemeClr val="accent2"/>
              </a:solidFill>
              <a:highlight>
                <a:srgbClr val="FFFFFF"/>
              </a:highlight>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2"/>
        <p:cNvGrpSpPr/>
        <p:nvPr/>
      </p:nvGrpSpPr>
      <p:grpSpPr>
        <a:xfrm>
          <a:off x="0" y="0"/>
          <a:ext cx="0" cy="0"/>
          <a:chOff x="0" y="0"/>
          <a:chExt cx="0" cy="0"/>
        </a:xfrm>
      </p:grpSpPr>
      <p:sp>
        <p:nvSpPr>
          <p:cNvPr id="703" name="Google Shape;703;p8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8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a:solidFill>
                  <a:schemeClr val="dk2"/>
                </a:solidFill>
              </a:rPr>
              <a:t>Commercial</a:t>
            </a:r>
            <a:endParaRPr sz="2000">
              <a:solidFill>
                <a:schemeClr val="dk2"/>
              </a:solidFill>
            </a:endParaRPr>
          </a:p>
          <a:p>
            <a:pPr marL="0" lvl="0" indent="0" algn="l" rtl="0">
              <a:spcBef>
                <a:spcPts val="0"/>
              </a:spcBef>
              <a:spcAft>
                <a:spcPts val="0"/>
              </a:spcAft>
              <a:buClr>
                <a:schemeClr val="dk2"/>
              </a:buClr>
              <a:buSzPts val="1100"/>
              <a:buFont typeface="Arial" panose="020B0604020202020204"/>
              <a:buNone/>
            </a:pPr>
            <a:r>
              <a:rPr lang="en-GB" sz="2000">
                <a:solidFill>
                  <a:schemeClr val="dk2"/>
                </a:solidFill>
              </a:rPr>
              <a:t>Storytelling</a:t>
            </a:r>
            <a:endParaRPr sz="2000">
              <a:solidFill>
                <a:schemeClr val="dk2"/>
              </a:solidFill>
            </a:endParaRPr>
          </a:p>
          <a:p>
            <a:pPr marL="0" lvl="0" indent="0" algn="l" rtl="0">
              <a:spcBef>
                <a:spcPts val="0"/>
              </a:spcBef>
              <a:spcAft>
                <a:spcPts val="0"/>
              </a:spcAft>
              <a:buNone/>
            </a:pPr>
            <a:endParaRPr sz="2000">
              <a:solidFill>
                <a:srgbClr val="000000"/>
              </a:solidFill>
            </a:endParaRPr>
          </a:p>
        </p:txBody>
      </p:sp>
      <p:sp>
        <p:nvSpPr>
          <p:cNvPr id="705" name="Google Shape;705;p89"/>
          <p:cNvSpPr txBox="1">
            <a:spLocks noGrp="1"/>
          </p:cNvSpPr>
          <p:nvPr>
            <p:ph type="ctrTitle"/>
          </p:nvPr>
        </p:nvSpPr>
        <p:spPr>
          <a:xfrm>
            <a:off x="2551100" y="266975"/>
            <a:ext cx="6277500" cy="4609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One study found that a painting became </a:t>
            </a:r>
            <a:r>
              <a:rPr lang="en-GB" sz="1500" b="0">
                <a:solidFill>
                  <a:srgbClr val="000000"/>
                </a:solidFill>
                <a:uFill>
                  <a:noFill/>
                </a:uFill>
                <a:hlinkClick r:id="rId1"/>
              </a:rPr>
              <a:t>11% more valuable</a:t>
            </a:r>
            <a:r>
              <a:rPr lang="en-GB" sz="1500" b="0">
                <a:solidFill>
                  <a:srgbClr val="000000"/>
                </a:solidFill>
              </a:rPr>
              <a:t> when the artist’s story was featured below it. </a:t>
            </a:r>
            <a:endParaRPr sz="1500" b="0">
              <a:solidFill>
                <a:srgbClr val="000000"/>
              </a:solidFill>
            </a:endParaRPr>
          </a:p>
          <a:p>
            <a:pPr marL="457200" marR="0" lvl="0" indent="-323850" algn="just" rtl="0">
              <a:lnSpc>
                <a:spcPct val="100000"/>
              </a:lnSpc>
              <a:spcBef>
                <a:spcPts val="0"/>
              </a:spcBef>
              <a:spcAft>
                <a:spcPts val="0"/>
              </a:spcAft>
              <a:buClr>
                <a:srgbClr val="000000"/>
              </a:buClr>
              <a:buSzPts val="1500"/>
              <a:buChar char="●"/>
            </a:pPr>
            <a:r>
              <a:rPr lang="en-GB" sz="1500" b="0">
                <a:solidFill>
                  <a:srgbClr val="000000"/>
                </a:solidFill>
              </a:rPr>
              <a:t>Small businesses with ethically-made, locally-sourced products can actually increase the perceived value of the products by featuring the story of the workers engaged in the production.</a:t>
            </a:r>
            <a:endParaRPr sz="1500" b="0">
              <a:solidFill>
                <a:srgbClr val="000000"/>
              </a:solidFill>
            </a:endParaRPr>
          </a:p>
        </p:txBody>
      </p:sp>
      <p:cxnSp>
        <p:nvCxnSpPr>
          <p:cNvPr id="706" name="Google Shape;706;p8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1"/>
        <p:cNvGrpSpPr/>
        <p:nvPr/>
      </p:nvGrpSpPr>
      <p:grpSpPr>
        <a:xfrm>
          <a:off x="0" y="0"/>
          <a:ext cx="0" cy="0"/>
          <a:chOff x="0" y="0"/>
          <a:chExt cx="0" cy="0"/>
        </a:xfrm>
      </p:grpSpPr>
      <p:sp>
        <p:nvSpPr>
          <p:cNvPr id="712" name="Google Shape;712;p90"/>
          <p:cNvSpPr/>
          <p:nvPr/>
        </p:nvSpPr>
        <p:spPr>
          <a:xfrm>
            <a:off x="1121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90"/>
          <p:cNvSpPr txBox="1">
            <a:spLocks noGrp="1"/>
          </p:cNvSpPr>
          <p:nvPr>
            <p:ph type="ctrTitle"/>
          </p:nvPr>
        </p:nvSpPr>
        <p:spPr>
          <a:xfrm>
            <a:off x="20309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Digital Storytelling</a:t>
            </a:r>
            <a:endParaRPr sz="3600">
              <a:solidFill>
                <a:srgbClr val="000000"/>
              </a:solidFill>
            </a:endParaRPr>
          </a:p>
        </p:txBody>
      </p:sp>
    </p:spTree>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20" name="Google Shape;720;p91"/>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500" i="1">
                <a:solidFill>
                  <a:srgbClr val="000000"/>
                </a:solidFill>
                <a:highlight>
                  <a:srgbClr val="FFFFFF"/>
                </a:highlight>
              </a:rPr>
              <a:t>Storytelling:</a:t>
            </a:r>
            <a:br>
              <a:rPr lang="en-GB" sz="2500" i="1">
                <a:solidFill>
                  <a:schemeClr val="accent2"/>
                </a:solidFill>
                <a:highlight>
                  <a:srgbClr val="FFFFFF"/>
                </a:highlight>
              </a:rPr>
            </a:br>
            <a:r>
              <a:rPr lang="en-GB" sz="2500" i="1">
                <a:solidFill>
                  <a:schemeClr val="accent2"/>
                </a:solidFill>
                <a:highlight>
                  <a:srgbClr val="FFFFFF"/>
                </a:highlight>
              </a:rPr>
              <a:t>Telling or writing of stories. An ancient art form and a valuable form of human expression.</a:t>
            </a:r>
            <a:endParaRPr sz="2500" i="1">
              <a:solidFill>
                <a:schemeClr val="accent2"/>
              </a:solidFill>
              <a:highlight>
                <a:srgbClr val="FFFFFF"/>
              </a:highlight>
            </a:endParaRPr>
          </a:p>
          <a:p>
            <a:pPr marL="0" marR="0" lvl="0" indent="0" algn="l" rtl="0">
              <a:lnSpc>
                <a:spcPct val="100000"/>
              </a:lnSpc>
              <a:spcBef>
                <a:spcPts val="0"/>
              </a:spcBef>
              <a:spcAft>
                <a:spcPts val="0"/>
              </a:spcAft>
              <a:buNone/>
            </a:pPr>
            <a:endParaRPr sz="2500" i="1">
              <a:solidFill>
                <a:schemeClr val="accent2"/>
              </a:solidFill>
              <a:highlight>
                <a:srgbClr val="FFFFFF"/>
              </a:highlight>
            </a:endParaRPr>
          </a:p>
          <a:p>
            <a:pPr marL="0" marR="0" lvl="0" indent="0" algn="l" rtl="0">
              <a:lnSpc>
                <a:spcPct val="100000"/>
              </a:lnSpc>
              <a:spcBef>
                <a:spcPts val="0"/>
              </a:spcBef>
              <a:spcAft>
                <a:spcPts val="0"/>
              </a:spcAft>
              <a:buNone/>
            </a:pPr>
            <a:r>
              <a:rPr lang="en-GB" sz="2500" i="1">
                <a:solidFill>
                  <a:srgbClr val="000000"/>
                </a:solidFill>
                <a:highlight>
                  <a:srgbClr val="FFFFFF"/>
                </a:highlight>
              </a:rPr>
              <a:t>Digital:</a:t>
            </a:r>
            <a:br>
              <a:rPr lang="en-GB" sz="2500" i="1">
                <a:solidFill>
                  <a:schemeClr val="accent2"/>
                </a:solidFill>
                <a:highlight>
                  <a:srgbClr val="FFFFFF"/>
                </a:highlight>
              </a:rPr>
            </a:br>
            <a:r>
              <a:rPr lang="en-GB" sz="2500" i="1">
                <a:solidFill>
                  <a:schemeClr val="accent2"/>
                </a:solidFill>
                <a:highlight>
                  <a:srgbClr val="FFFFFF"/>
                </a:highlight>
              </a:rPr>
              <a:t>Computer-based tools, content &amp; delivery.</a:t>
            </a:r>
            <a:endParaRPr i="1">
              <a:solidFill>
                <a:schemeClr val="accent2"/>
              </a:solidFill>
              <a:highlight>
                <a:srgbClr val="FFFFFF"/>
              </a:highlight>
            </a:endParaRPr>
          </a:p>
        </p:txBody>
      </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4"/>
        <p:cNvGrpSpPr/>
        <p:nvPr/>
      </p:nvGrpSpPr>
      <p:grpSpPr>
        <a:xfrm>
          <a:off x="0" y="0"/>
          <a:ext cx="0" cy="0"/>
          <a:chOff x="0" y="0"/>
          <a:chExt cx="0" cy="0"/>
        </a:xfrm>
      </p:grpSpPr>
      <p:sp>
        <p:nvSpPr>
          <p:cNvPr id="725" name="Google Shape;725;p92"/>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92"/>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Digital</a:t>
            </a:r>
            <a:endParaRPr sz="2000">
              <a:solidFill>
                <a:srgbClr val="000000"/>
              </a:solidFill>
            </a:endParaRPr>
          </a:p>
          <a:p>
            <a:pPr marL="0" lvl="0" indent="0" algn="l" rtl="0">
              <a:spcBef>
                <a:spcPts val="0"/>
              </a:spcBef>
              <a:spcAft>
                <a:spcPts val="0"/>
              </a:spcAft>
              <a:buNone/>
            </a:pPr>
            <a:r>
              <a:rPr lang="en-GB" sz="2000">
                <a:solidFill>
                  <a:srgbClr val="000000"/>
                </a:solidFill>
              </a:rPr>
              <a:t>Storytelling</a:t>
            </a:r>
            <a:endParaRPr sz="2000">
              <a:solidFill>
                <a:srgbClr val="000000"/>
              </a:solidFill>
            </a:endParaRPr>
          </a:p>
        </p:txBody>
      </p:sp>
      <p:sp>
        <p:nvSpPr>
          <p:cNvPr id="727" name="Google Shape;727;p92"/>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rgbClr val="000000"/>
                </a:solidFill>
              </a:rPr>
              <a:t>“Digital Storytelling is the modern expression of the ancient art of storytelling”. </a:t>
            </a:r>
            <a:r>
              <a:rPr lang="en-GB" sz="1000" b="0" i="1">
                <a:solidFill>
                  <a:srgbClr val="000000"/>
                </a:solidFill>
              </a:rPr>
              <a:t>(Barrett, 2007)</a:t>
            </a:r>
            <a:endParaRPr sz="1000" b="0" i="1">
              <a:solidFill>
                <a:srgbClr val="000000"/>
              </a:solidFill>
            </a:endParaRPr>
          </a:p>
          <a:p>
            <a:pPr marL="0" marR="0" lvl="0" indent="0" algn="just" rtl="0">
              <a:lnSpc>
                <a:spcPct val="100000"/>
              </a:lnSpc>
              <a:spcBef>
                <a:spcPts val="0"/>
              </a:spcBef>
              <a:spcAft>
                <a:spcPts val="0"/>
              </a:spcAft>
              <a:buNone/>
            </a:pPr>
            <a:endParaRPr sz="1500" b="0">
              <a:solidFill>
                <a:srgbClr val="000000"/>
              </a:solidFill>
            </a:endParaRPr>
          </a:p>
          <a:p>
            <a:pPr marL="0" marR="0" lvl="0" indent="0" algn="just" rtl="0">
              <a:lnSpc>
                <a:spcPct val="100000"/>
              </a:lnSpc>
              <a:spcBef>
                <a:spcPts val="0"/>
              </a:spcBef>
              <a:spcAft>
                <a:spcPts val="0"/>
              </a:spcAft>
              <a:buNone/>
            </a:pPr>
            <a:r>
              <a:rPr lang="en-GB" sz="1500" b="0">
                <a:solidFill>
                  <a:srgbClr val="000000"/>
                </a:solidFill>
              </a:rPr>
              <a:t>“Digital storytelling combines the art of telling stories with a variety of digital multimedia, such as images, audio, and video. Just about all digital stories bring together some mixture of digital graphics, text, recorded audio narration, video and music to present information on a specific topic.” </a:t>
            </a:r>
            <a:r>
              <a:rPr lang="en-GB" sz="1000" b="0" i="1">
                <a:solidFill>
                  <a:srgbClr val="000000"/>
                </a:solidFill>
              </a:rPr>
              <a:t>(Robin, 2008)</a:t>
            </a:r>
            <a:endParaRPr sz="1000" b="0" i="1">
              <a:solidFill>
                <a:srgbClr val="000000"/>
              </a:solidFill>
            </a:endParaRPr>
          </a:p>
        </p:txBody>
      </p:sp>
      <p:cxnSp>
        <p:nvCxnSpPr>
          <p:cNvPr id="728" name="Google Shape;728;p92"/>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3"/>
        <p:cNvGrpSpPr/>
        <p:nvPr/>
      </p:nvGrpSpPr>
      <p:grpSpPr>
        <a:xfrm>
          <a:off x="0" y="0"/>
          <a:ext cx="0" cy="0"/>
          <a:chOff x="0" y="0"/>
          <a:chExt cx="0" cy="0"/>
        </a:xfrm>
      </p:grpSpPr>
      <p:sp>
        <p:nvSpPr>
          <p:cNvPr id="735" name="Google Shape;735;p93"/>
          <p:cNvSpPr txBox="1">
            <a:spLocks noGrp="1"/>
          </p:cNvSpPr>
          <p:nvPr>
            <p:ph type="ctrTitle" idx="4294967295"/>
          </p:nvPr>
        </p:nvSpPr>
        <p:spPr>
          <a:xfrm>
            <a:off x="231800" y="135075"/>
            <a:ext cx="8596800" cy="47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i="1">
                <a:solidFill>
                  <a:schemeClr val="accent2"/>
                </a:solidFill>
                <a:highlight>
                  <a:srgbClr val="FFFFFF"/>
                </a:highlight>
              </a:rPr>
              <a:t>“Digital storytelling involves the use of graphics, images, pictures, sound, and videos to engage the viewers in an effort to drive emotions, engage intercommunication, and motivate an audience to action.”</a:t>
            </a:r>
            <a:endParaRPr i="1">
              <a:solidFill>
                <a:schemeClr val="accent2"/>
              </a:solidFill>
            </a:endParaRPr>
          </a:p>
          <a:p>
            <a:pPr marL="0" lvl="0" indent="0" algn="l" rtl="0">
              <a:spcBef>
                <a:spcPts val="0"/>
              </a:spcBef>
              <a:spcAft>
                <a:spcPts val="0"/>
              </a:spcAft>
              <a:buNone/>
            </a:pPr>
            <a:endParaRPr i="1">
              <a:solidFill>
                <a:schemeClr val="accent2"/>
              </a:solidFill>
            </a:endParaRPr>
          </a:p>
          <a:p>
            <a:pPr marL="0" lvl="0" indent="0" algn="l" rtl="0">
              <a:spcBef>
                <a:spcPts val="0"/>
              </a:spcBef>
              <a:spcAft>
                <a:spcPts val="0"/>
              </a:spcAft>
              <a:buNone/>
            </a:pPr>
            <a:r>
              <a:rPr lang="en-GB" sz="2500" b="0" i="1">
                <a:solidFill>
                  <a:srgbClr val="000000"/>
                </a:solidFill>
                <a:highlight>
                  <a:srgbClr val="FFFFFF"/>
                </a:highlight>
              </a:rPr>
              <a:t>Eric and Sacha</a:t>
            </a:r>
            <a:endParaRPr sz="2500" i="1">
              <a:solidFill>
                <a:srgbClr val="000000"/>
              </a:solidFill>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p:cNvGrpSpPr/>
        <p:nvPr/>
      </p:nvGrpSpPr>
      <p:grpSpPr>
        <a:xfrm>
          <a:off x="0" y="0"/>
          <a:ext cx="0" cy="0"/>
          <a:chOff x="0" y="0"/>
          <a:chExt cx="0" cy="0"/>
        </a:xfrm>
      </p:grpSpPr>
      <p:sp>
        <p:nvSpPr>
          <p:cNvPr id="132" name="Google Shape;132;p20"/>
          <p:cNvSpPr/>
          <p:nvPr/>
        </p:nvSpPr>
        <p:spPr>
          <a:xfrm>
            <a:off x="1121650"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20"/>
          <p:cNvSpPr txBox="1">
            <a:spLocks noGrp="1"/>
          </p:cNvSpPr>
          <p:nvPr>
            <p:ph type="ctrTitle"/>
          </p:nvPr>
        </p:nvSpPr>
        <p:spPr>
          <a:xfrm>
            <a:off x="2030900" y="2176950"/>
            <a:ext cx="70641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Origin of Storytelling</a:t>
            </a:r>
            <a:endParaRPr sz="3600">
              <a:solidFill>
                <a:srgbClr val="000000"/>
              </a:solidFill>
            </a:endParaRPr>
          </a:p>
        </p:txBody>
      </p:sp>
    </p:spTree>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9"/>
        <p:cNvGrpSpPr/>
        <p:nvPr/>
      </p:nvGrpSpPr>
      <p:grpSpPr>
        <a:xfrm>
          <a:off x="0" y="0"/>
          <a:ext cx="0" cy="0"/>
          <a:chOff x="0" y="0"/>
          <a:chExt cx="0" cy="0"/>
        </a:xfrm>
      </p:grpSpPr>
      <p:pic>
        <p:nvPicPr>
          <p:cNvPr id="740" name="Google Shape;740;p94"/>
          <p:cNvPicPr preferRelativeResize="0"/>
          <p:nvPr/>
        </p:nvPicPr>
        <p:blipFill>
          <a:blip r:embed="rId1"/>
          <a:stretch>
            <a:fillRect/>
          </a:stretch>
        </p:blipFill>
        <p:spPr>
          <a:xfrm>
            <a:off x="0" y="0"/>
            <a:ext cx="9143990" cy="5143500"/>
          </a:xfrm>
          <a:prstGeom prst="rect">
            <a:avLst/>
          </a:prstGeom>
          <a:noFill/>
          <a:ln>
            <a:noFill/>
          </a:ln>
        </p:spPr>
      </p:pic>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4"/>
        <p:cNvGrpSpPr/>
        <p:nvPr/>
      </p:nvGrpSpPr>
      <p:grpSpPr>
        <a:xfrm>
          <a:off x="0" y="0"/>
          <a:ext cx="0" cy="0"/>
          <a:chOff x="0" y="0"/>
          <a:chExt cx="0" cy="0"/>
        </a:xfrm>
      </p:grpSpPr>
      <p:pic>
        <p:nvPicPr>
          <p:cNvPr id="745" name="Google Shape;745;p95"/>
          <p:cNvPicPr preferRelativeResize="0"/>
          <p:nvPr/>
        </p:nvPicPr>
        <p:blipFill>
          <a:blip r:embed="rId1"/>
          <a:stretch>
            <a:fillRect/>
          </a:stretch>
        </p:blipFill>
        <p:spPr>
          <a:xfrm>
            <a:off x="0" y="0"/>
            <a:ext cx="9144000" cy="5143505"/>
          </a:xfrm>
          <a:prstGeom prst="rect">
            <a:avLst/>
          </a:prstGeom>
          <a:noFill/>
          <a:ln>
            <a:noFill/>
          </a:ln>
        </p:spPr>
      </p:pic>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4"/>
        <p:cNvGrpSpPr/>
        <p:nvPr/>
      </p:nvGrpSpPr>
      <p:grpSpPr>
        <a:xfrm>
          <a:off x="0" y="0"/>
          <a:ext cx="0" cy="0"/>
          <a:chOff x="0" y="0"/>
          <a:chExt cx="0" cy="0"/>
        </a:xfrm>
      </p:grpSpPr>
      <p:pic>
        <p:nvPicPr>
          <p:cNvPr id="755" name="Google Shape;755;p97" title="For sale_ baby shoes, never worn. 4.mp4">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9"/>
        <p:cNvGrpSpPr/>
        <p:nvPr/>
      </p:nvGrpSpPr>
      <p:grpSpPr>
        <a:xfrm>
          <a:off x="0" y="0"/>
          <a:ext cx="0" cy="0"/>
          <a:chOff x="0" y="0"/>
          <a:chExt cx="0" cy="0"/>
        </a:xfrm>
      </p:grpSpPr>
      <p:sp>
        <p:nvSpPr>
          <p:cNvPr id="760" name="Google Shape;760;p9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9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Few Great Examples</a:t>
            </a:r>
            <a:endParaRPr sz="2000">
              <a:solidFill>
                <a:srgbClr val="000000"/>
              </a:solidFill>
            </a:endParaRPr>
          </a:p>
        </p:txBody>
      </p:sp>
      <p:sp>
        <p:nvSpPr>
          <p:cNvPr id="762" name="Google Shape;762;p9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1"/>
              </a:rPr>
              <a:t>The Boat</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1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2"/>
              </a:rPr>
              <a:t>The Bear and the Scarf</a:t>
            </a:r>
            <a:r>
              <a:rPr lang="en-GB" sz="3000" i="1">
                <a:solidFill>
                  <a:schemeClr val="accent2"/>
                </a:solidFill>
                <a:highlight>
                  <a:schemeClr val="lt1"/>
                </a:highlight>
              </a:rPr>
              <a:t> </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1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3"/>
              </a:rPr>
              <a:t>Heschung</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1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r>
              <a:rPr lang="en-GB" sz="3000" i="1">
                <a:solidFill>
                  <a:schemeClr val="accent2"/>
                </a:solidFill>
                <a:highlight>
                  <a:schemeClr val="lt1"/>
                </a:highlight>
                <a:uFill>
                  <a:noFill/>
                </a:uFill>
                <a:hlinkClick r:id="rId4"/>
              </a:rPr>
              <a:t>Saving Maggie</a:t>
            </a:r>
            <a:endParaRPr sz="30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1500" i="1">
              <a:solidFill>
                <a:schemeClr val="accent2"/>
              </a:solidFill>
              <a:highlight>
                <a:schemeClr val="lt1"/>
              </a:highlight>
            </a:endParaRPr>
          </a:p>
          <a:p>
            <a:pPr marL="0" marR="0" lvl="0" indent="0" algn="l" rtl="0">
              <a:lnSpc>
                <a:spcPct val="100000"/>
              </a:lnSpc>
              <a:spcBef>
                <a:spcPts val="0"/>
              </a:spcBef>
              <a:spcAft>
                <a:spcPts val="0"/>
              </a:spcAft>
              <a:buNone/>
            </a:pPr>
            <a:r>
              <a:rPr lang="en-GB" sz="3000" i="1">
                <a:solidFill>
                  <a:schemeClr val="accent2"/>
                </a:solidFill>
                <a:highlight>
                  <a:schemeClr val="lt1"/>
                </a:highlight>
                <a:uFill>
                  <a:noFill/>
                </a:uFill>
                <a:hlinkClick r:id="rId5"/>
              </a:rPr>
              <a:t>Every Last Drop</a:t>
            </a:r>
            <a:endParaRPr sz="3000" i="1">
              <a:solidFill>
                <a:schemeClr val="accent2"/>
              </a:solidFill>
              <a:highlight>
                <a:schemeClr val="lt1"/>
              </a:highlight>
            </a:endParaRPr>
          </a:p>
          <a:p>
            <a:pPr marL="0" marR="0" lvl="0" indent="0" algn="l" rtl="0">
              <a:lnSpc>
                <a:spcPct val="100000"/>
              </a:lnSpc>
              <a:spcBef>
                <a:spcPts val="0"/>
              </a:spcBef>
              <a:spcAft>
                <a:spcPts val="0"/>
              </a:spcAft>
              <a:buNone/>
            </a:pPr>
            <a:endParaRPr sz="1500" i="1">
              <a:solidFill>
                <a:schemeClr val="accent2"/>
              </a:solidFill>
              <a:highlight>
                <a:schemeClr val="lt1"/>
              </a:highlight>
            </a:endParaRPr>
          </a:p>
          <a:p>
            <a:pPr marL="0" marR="0" lvl="0" indent="0" algn="l" rtl="0">
              <a:lnSpc>
                <a:spcPct val="100000"/>
              </a:lnSpc>
              <a:spcBef>
                <a:spcPts val="0"/>
              </a:spcBef>
              <a:spcAft>
                <a:spcPts val="0"/>
              </a:spcAft>
              <a:buNone/>
            </a:pPr>
            <a:r>
              <a:rPr lang="en-GB" sz="3000" i="1">
                <a:solidFill>
                  <a:schemeClr val="accent2"/>
                </a:solidFill>
                <a:highlight>
                  <a:schemeClr val="lt1"/>
                </a:highlight>
                <a:uFill>
                  <a:noFill/>
                </a:uFill>
                <a:hlinkClick r:id="rId6"/>
              </a:rPr>
              <a:t>The Fallen</a:t>
            </a:r>
            <a:endParaRPr sz="3000" i="1">
              <a:solidFill>
                <a:schemeClr val="accent2"/>
              </a:solidFill>
              <a:highlight>
                <a:schemeClr val="lt1"/>
              </a:highlight>
            </a:endParaRPr>
          </a:p>
        </p:txBody>
      </p:sp>
      <p:cxnSp>
        <p:nvCxnSpPr>
          <p:cNvPr id="763" name="Google Shape;763;p9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8"/>
        <p:cNvGrpSpPr/>
        <p:nvPr/>
      </p:nvGrpSpPr>
      <p:grpSpPr>
        <a:xfrm>
          <a:off x="0" y="0"/>
          <a:ext cx="0" cy="0"/>
          <a:chOff x="0" y="0"/>
          <a:chExt cx="0" cy="0"/>
        </a:xfrm>
      </p:grpSpPr>
      <p:sp>
        <p:nvSpPr>
          <p:cNvPr id="769" name="Google Shape;769;p9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9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Few Great Examples</a:t>
            </a:r>
            <a:endParaRPr sz="2000">
              <a:solidFill>
                <a:srgbClr val="000000"/>
              </a:solidFill>
            </a:endParaRPr>
          </a:p>
        </p:txBody>
      </p:sp>
      <p:sp>
        <p:nvSpPr>
          <p:cNvPr id="771" name="Google Shape;771;p99"/>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panose="020B0604020202020204"/>
              <a:buNone/>
            </a:pPr>
            <a:r>
              <a:rPr lang="en-GB" sz="2500" i="1" u="sng">
                <a:solidFill>
                  <a:schemeClr val="accent2"/>
                </a:solidFill>
                <a:highlight>
                  <a:schemeClr val="lt1"/>
                </a:highlight>
                <a:hlinkClick r:id="rId1"/>
              </a:rPr>
              <a:t>https://www.angrytide.io/</a:t>
            </a: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r>
              <a:rPr lang="en-GB" sz="2500" i="1" u="sng">
                <a:solidFill>
                  <a:schemeClr val="accent2"/>
                </a:solidFill>
                <a:highlight>
                  <a:schemeClr val="lt1"/>
                </a:highlight>
                <a:hlinkClick r:id="rId2"/>
              </a:rPr>
              <a:t>https://gleec.com/pay</a:t>
            </a: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r>
              <a:rPr lang="en-GB" sz="2500" i="1" u="sng">
                <a:solidFill>
                  <a:schemeClr val="accent2"/>
                </a:solidFill>
                <a:highlight>
                  <a:schemeClr val="lt1"/>
                </a:highlight>
                <a:hlinkClick r:id="rId3"/>
              </a:rPr>
              <a:t>https://beta.hearingbirdsong.com/</a:t>
            </a:r>
            <a:endParaRPr sz="2500" i="1">
              <a:solidFill>
                <a:schemeClr val="accent2"/>
              </a:solidFill>
              <a:highlight>
                <a:schemeClr val="lt1"/>
              </a:highlight>
            </a:endParaRPr>
          </a:p>
          <a:p>
            <a:pPr marL="0" lvl="0" indent="0" algn="l" rtl="0">
              <a:spcBef>
                <a:spcPts val="0"/>
              </a:spcBef>
              <a:spcAft>
                <a:spcPts val="0"/>
              </a:spcAft>
              <a:buClr>
                <a:schemeClr val="dk2"/>
              </a:buClr>
              <a:buSzPts val="1100"/>
              <a:buFont typeface="Arial" panose="020B0604020202020204"/>
              <a:buNone/>
            </a:pPr>
            <a:endParaRPr sz="2500" i="1">
              <a:solidFill>
                <a:schemeClr val="accent2"/>
              </a:solidFill>
              <a:highlight>
                <a:schemeClr val="lt1"/>
              </a:highlight>
            </a:endParaRPr>
          </a:p>
        </p:txBody>
      </p:sp>
      <p:cxnSp>
        <p:nvCxnSpPr>
          <p:cNvPr id="772" name="Google Shape;772;p9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7"/>
        <p:cNvGrpSpPr/>
        <p:nvPr/>
      </p:nvGrpSpPr>
      <p:grpSpPr>
        <a:xfrm>
          <a:off x="0" y="0"/>
          <a:ext cx="0" cy="0"/>
          <a:chOff x="0" y="0"/>
          <a:chExt cx="0" cy="0"/>
        </a:xfrm>
      </p:grpSpPr>
      <p:sp>
        <p:nvSpPr>
          <p:cNvPr id="778" name="Google Shape;778;p10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10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5 Elements</a:t>
            </a:r>
            <a:endParaRPr sz="2000">
              <a:solidFill>
                <a:srgbClr val="000000"/>
              </a:solidFill>
            </a:endParaRPr>
          </a:p>
          <a:p>
            <a:pPr marL="0" lvl="0" indent="0" algn="l" rtl="0">
              <a:spcBef>
                <a:spcPts val="0"/>
              </a:spcBef>
              <a:spcAft>
                <a:spcPts val="0"/>
              </a:spcAft>
              <a:buNone/>
            </a:pPr>
            <a:r>
              <a:rPr lang="en-GB" sz="2000">
                <a:solidFill>
                  <a:srgbClr val="000000"/>
                </a:solidFill>
              </a:rPr>
              <a:t>Of Digital</a:t>
            </a:r>
            <a:endParaRPr sz="2000">
              <a:solidFill>
                <a:srgbClr val="000000"/>
              </a:solidFill>
            </a:endParaRPr>
          </a:p>
          <a:p>
            <a:pPr marL="0" lvl="0" indent="0" algn="l" rtl="0">
              <a:spcBef>
                <a:spcPts val="0"/>
              </a:spcBef>
              <a:spcAft>
                <a:spcPts val="0"/>
              </a:spcAft>
              <a:buNone/>
            </a:pPr>
            <a:r>
              <a:rPr lang="en-GB" sz="2000">
                <a:solidFill>
                  <a:srgbClr val="000000"/>
                </a:solidFill>
              </a:rPr>
              <a:t>Storytelling</a:t>
            </a:r>
            <a:endParaRPr sz="2000">
              <a:solidFill>
                <a:srgbClr val="000000"/>
              </a:solidFill>
            </a:endParaRPr>
          </a:p>
        </p:txBody>
      </p:sp>
      <p:sp>
        <p:nvSpPr>
          <p:cNvPr id="780" name="Google Shape;780;p100"/>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457200" lvl="0" indent="-419100" algn="just" rtl="0">
              <a:spcBef>
                <a:spcPts val="0"/>
              </a:spcBef>
              <a:spcAft>
                <a:spcPts val="0"/>
              </a:spcAft>
              <a:buClr>
                <a:schemeClr val="accent2"/>
              </a:buClr>
              <a:buSzPts val="3000"/>
              <a:buAutoNum type="arabicPeriod"/>
            </a:pPr>
            <a:r>
              <a:rPr lang="en-GB" sz="3000">
                <a:solidFill>
                  <a:schemeClr val="accent2"/>
                </a:solidFill>
              </a:rPr>
              <a:t>Structure</a:t>
            </a:r>
            <a:endParaRPr sz="3000">
              <a:solidFill>
                <a:schemeClr val="accent2"/>
              </a:solidFill>
            </a:endParaRPr>
          </a:p>
          <a:p>
            <a:pPr marL="914400" lvl="0" indent="0" algn="just" rtl="0">
              <a:spcBef>
                <a:spcPts val="0"/>
              </a:spcBef>
              <a:spcAft>
                <a:spcPts val="0"/>
              </a:spcAft>
              <a:buNone/>
            </a:pPr>
            <a:r>
              <a:rPr lang="en-GB" sz="1200" b="0">
                <a:solidFill>
                  <a:srgbClr val="000000"/>
                </a:solidFill>
              </a:rPr>
              <a:t>Linear | Side-Branches | Non-Linear</a:t>
            </a:r>
            <a:endParaRPr sz="1200" b="0">
              <a:solidFill>
                <a:srgbClr val="000000"/>
              </a:solidFill>
            </a:endParaRPr>
          </a:p>
          <a:p>
            <a:pPr marL="457200" lvl="0" indent="-419100" algn="just" rtl="0">
              <a:spcBef>
                <a:spcPts val="0"/>
              </a:spcBef>
              <a:spcAft>
                <a:spcPts val="0"/>
              </a:spcAft>
              <a:buClr>
                <a:schemeClr val="accent2"/>
              </a:buClr>
              <a:buSzPts val="3000"/>
              <a:buAutoNum type="arabicPeriod"/>
            </a:pPr>
            <a:r>
              <a:rPr lang="en-GB" sz="3000">
                <a:solidFill>
                  <a:schemeClr val="accent2"/>
                </a:solidFill>
              </a:rPr>
              <a:t>Assets</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Photos | Videos | Audio | Text | Graphics</a:t>
            </a:r>
            <a:endParaRPr sz="1200" b="0">
              <a:solidFill>
                <a:srgbClr val="000000"/>
              </a:solidFill>
            </a:endParaRPr>
          </a:p>
          <a:p>
            <a:pPr marL="457200" lvl="0" indent="-419100" algn="just" rtl="0">
              <a:spcBef>
                <a:spcPts val="0"/>
              </a:spcBef>
              <a:spcAft>
                <a:spcPts val="0"/>
              </a:spcAft>
              <a:buClr>
                <a:schemeClr val="accent2"/>
              </a:buClr>
              <a:buSzPts val="3000"/>
              <a:buAutoNum type="arabicPeriod"/>
            </a:pPr>
            <a:r>
              <a:rPr lang="en-GB" sz="3000">
                <a:solidFill>
                  <a:schemeClr val="accent2"/>
                </a:solidFill>
              </a:rPr>
              <a:t>Design</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Composition | Layout</a:t>
            </a:r>
            <a:endParaRPr sz="3000" b="0">
              <a:solidFill>
                <a:srgbClr val="000000"/>
              </a:solidFill>
            </a:endParaRPr>
          </a:p>
          <a:p>
            <a:pPr marL="457200" lvl="0" indent="-419100" algn="just" rtl="0">
              <a:spcBef>
                <a:spcPts val="0"/>
              </a:spcBef>
              <a:spcAft>
                <a:spcPts val="0"/>
              </a:spcAft>
              <a:buClr>
                <a:schemeClr val="accent2"/>
              </a:buClr>
              <a:buSzPts val="3000"/>
              <a:buAutoNum type="arabicPeriod"/>
            </a:pPr>
            <a:r>
              <a:rPr lang="en-GB" sz="3000">
                <a:solidFill>
                  <a:schemeClr val="accent2"/>
                </a:solidFill>
              </a:rPr>
              <a:t>Technology</a:t>
            </a:r>
            <a:endParaRPr sz="3000">
              <a:solidFill>
                <a:schemeClr val="accent2"/>
              </a:solidFill>
            </a:endParaRPr>
          </a:p>
          <a:p>
            <a:pPr marL="914400" marR="0" lvl="0" indent="0" algn="just" rtl="0">
              <a:lnSpc>
                <a:spcPct val="100000"/>
              </a:lnSpc>
              <a:spcBef>
                <a:spcPts val="0"/>
              </a:spcBef>
              <a:spcAft>
                <a:spcPts val="0"/>
              </a:spcAft>
              <a:buNone/>
            </a:pPr>
            <a:r>
              <a:rPr lang="en-GB" sz="1200" b="0">
                <a:solidFill>
                  <a:srgbClr val="000000"/>
                </a:solidFill>
              </a:rPr>
              <a:t>Web | App | Game | Slideshow | Videos</a:t>
            </a:r>
            <a:endParaRPr sz="3000" b="0">
              <a:solidFill>
                <a:srgbClr val="000000"/>
              </a:solidFill>
            </a:endParaRPr>
          </a:p>
          <a:p>
            <a:pPr marL="457200" lvl="0" indent="-419100" algn="just" rtl="0">
              <a:spcBef>
                <a:spcPts val="0"/>
              </a:spcBef>
              <a:spcAft>
                <a:spcPts val="0"/>
              </a:spcAft>
              <a:buClr>
                <a:schemeClr val="accent2"/>
              </a:buClr>
              <a:buSzPts val="3000"/>
              <a:buAutoNum type="arabicPeriod"/>
            </a:pPr>
            <a:r>
              <a:rPr lang="en-GB" sz="3000">
                <a:solidFill>
                  <a:schemeClr val="accent2"/>
                </a:solidFill>
              </a:rPr>
              <a:t>Accessibility </a:t>
            </a:r>
            <a:endParaRPr sz="3000">
              <a:solidFill>
                <a:schemeClr val="accent2"/>
              </a:solidFill>
            </a:endParaRPr>
          </a:p>
          <a:p>
            <a:pPr marL="457200" lvl="0" indent="457200" algn="just" rtl="0">
              <a:spcBef>
                <a:spcPts val="0"/>
              </a:spcBef>
              <a:spcAft>
                <a:spcPts val="0"/>
              </a:spcAft>
              <a:buNone/>
            </a:pPr>
            <a:r>
              <a:rPr lang="en-GB" sz="1200" b="0">
                <a:solidFill>
                  <a:srgbClr val="000000"/>
                </a:solidFill>
              </a:rPr>
              <a:t>How &amp; where does the audience consume it?</a:t>
            </a:r>
            <a:endParaRPr sz="3000" b="0">
              <a:solidFill>
                <a:srgbClr val="000000"/>
              </a:solidFill>
            </a:endParaRPr>
          </a:p>
        </p:txBody>
      </p:sp>
      <p:cxnSp>
        <p:nvCxnSpPr>
          <p:cNvPr id="781" name="Google Shape;781;p10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6"/>
        <p:cNvGrpSpPr/>
        <p:nvPr/>
      </p:nvGrpSpPr>
      <p:grpSpPr>
        <a:xfrm>
          <a:off x="0" y="0"/>
          <a:ext cx="0" cy="0"/>
          <a:chOff x="0" y="0"/>
          <a:chExt cx="0" cy="0"/>
        </a:xfrm>
      </p:grpSpPr>
      <p:sp>
        <p:nvSpPr>
          <p:cNvPr id="788" name="Google Shape;788;p101"/>
          <p:cNvSpPr txBox="1">
            <a:spLocks noGrp="1"/>
          </p:cNvSpPr>
          <p:nvPr>
            <p:ph type="ctrTitle" idx="4294967295"/>
          </p:nvPr>
        </p:nvSpPr>
        <p:spPr>
          <a:xfrm>
            <a:off x="231800" y="267075"/>
            <a:ext cx="8596800" cy="4609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800" i="1">
                <a:solidFill>
                  <a:schemeClr val="accent2"/>
                </a:solidFill>
              </a:rPr>
              <a:t>“You can tell any story 20 different ways. The trick is to pick one and go with it.”</a:t>
            </a:r>
            <a:endParaRPr sz="2800" i="1">
              <a:solidFill>
                <a:schemeClr val="accent2"/>
              </a:solidFill>
            </a:endParaRPr>
          </a:p>
          <a:p>
            <a:pPr marL="0" marR="0" lvl="0" indent="0" algn="l" rtl="0">
              <a:lnSpc>
                <a:spcPct val="100000"/>
              </a:lnSpc>
              <a:spcBef>
                <a:spcPts val="0"/>
              </a:spcBef>
              <a:spcAft>
                <a:spcPts val="0"/>
              </a:spcAft>
              <a:buNone/>
            </a:pPr>
            <a:endParaRPr sz="2800" i="1">
              <a:solidFill>
                <a:schemeClr val="accent2"/>
              </a:solidFill>
            </a:endParaRPr>
          </a:p>
          <a:p>
            <a:pPr marL="0" marR="0" lvl="0" indent="0" algn="l" rtl="0">
              <a:lnSpc>
                <a:spcPct val="100000"/>
              </a:lnSpc>
              <a:spcBef>
                <a:spcPts val="0"/>
              </a:spcBef>
              <a:spcAft>
                <a:spcPts val="0"/>
              </a:spcAft>
              <a:buNone/>
            </a:pPr>
            <a:r>
              <a:rPr lang="en-GB" sz="1800" b="0" i="1">
                <a:solidFill>
                  <a:srgbClr val="000000"/>
                </a:solidFill>
              </a:rPr>
              <a:t>Clint Eastwood</a:t>
            </a:r>
            <a:endParaRPr sz="1800" b="0" i="1">
              <a:solidFill>
                <a:srgbClr val="000000"/>
              </a:solidFill>
            </a:endParaRPr>
          </a:p>
          <a:p>
            <a:pPr marL="0" marR="0" lvl="0" indent="0" algn="l" rtl="0">
              <a:lnSpc>
                <a:spcPct val="100000"/>
              </a:lnSpc>
              <a:spcBef>
                <a:spcPts val="0"/>
              </a:spcBef>
              <a:spcAft>
                <a:spcPts val="0"/>
              </a:spcAft>
              <a:buNone/>
            </a:pPr>
            <a:r>
              <a:rPr lang="en-GB" sz="1800" b="0" i="1">
                <a:solidFill>
                  <a:srgbClr val="000000"/>
                </a:solidFill>
              </a:rPr>
              <a:t>American actor, director, producer, and politician</a:t>
            </a:r>
            <a:endParaRPr sz="1800" b="0" i="1">
              <a:solidFill>
                <a:srgbClr val="000000"/>
              </a:solidFill>
            </a:endParaRPr>
          </a:p>
        </p:txBody>
      </p:sp>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2"/>
        <p:cNvGrpSpPr/>
        <p:nvPr/>
      </p:nvGrpSpPr>
      <p:grpSpPr>
        <a:xfrm>
          <a:off x="0" y="0"/>
          <a:ext cx="0" cy="0"/>
          <a:chOff x="0" y="0"/>
          <a:chExt cx="0" cy="0"/>
        </a:xfrm>
      </p:grpSpPr>
      <p:sp>
        <p:nvSpPr>
          <p:cNvPr id="793" name="Google Shape;793;p102"/>
          <p:cNvSpPr/>
          <p:nvPr/>
        </p:nvSpPr>
        <p:spPr>
          <a:xfrm>
            <a:off x="469025" y="1654650"/>
            <a:ext cx="1834200" cy="183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102"/>
          <p:cNvSpPr txBox="1">
            <a:spLocks noGrp="1"/>
          </p:cNvSpPr>
          <p:nvPr>
            <p:ph type="ctrTitle"/>
          </p:nvPr>
        </p:nvSpPr>
        <p:spPr>
          <a:xfrm>
            <a:off x="1149675" y="2176950"/>
            <a:ext cx="7503000" cy="7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00000"/>
                </a:solidFill>
              </a:rPr>
              <a:t>Intellectual Property (IP)</a:t>
            </a:r>
            <a:endParaRPr sz="3600">
              <a:solidFill>
                <a:srgbClr val="000000"/>
              </a:solidFill>
            </a:endParaRPr>
          </a:p>
        </p:txBody>
      </p:sp>
    </p:spTree>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pic>
        <p:nvPicPr>
          <p:cNvPr id="800" name="Google Shape;800;p103" descr="This video helps teachers understand the basics of copyright, fair use, public domain, and open licensing. For more information on this topic, read the open textbook chapter: https://edtechbooks.org/k12handbook/copyright" title="Copyright Basics for Teachers">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animEffect transition="in" filter="fade">
                                      <p:cBhvr>
                                        <p:cTn id="7" dur="1000"/>
                                        <p:tgtEl>
                                          <p:spTgt spid="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4"/>
        <p:cNvGrpSpPr/>
        <p:nvPr/>
      </p:nvGrpSpPr>
      <p:grpSpPr>
        <a:xfrm>
          <a:off x="0" y="0"/>
          <a:ext cx="0" cy="0"/>
          <a:chOff x="0" y="0"/>
          <a:chExt cx="0" cy="0"/>
        </a:xfrm>
      </p:grpSpPr>
      <p:sp>
        <p:nvSpPr>
          <p:cNvPr id="805" name="Google Shape;805;p10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10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Intellectual Property</a:t>
            </a:r>
            <a:endParaRPr sz="2000">
              <a:solidFill>
                <a:srgbClr val="000000"/>
              </a:solidFill>
            </a:endParaRPr>
          </a:p>
        </p:txBody>
      </p:sp>
      <p:sp>
        <p:nvSpPr>
          <p:cNvPr id="807" name="Google Shape;807;p104"/>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Intellectual property (IP) refers to creations of the mind: inventions, literary and artistic works, and symbols, names, images, and designs used in commerce.</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900" b="0">
                <a:solidFill>
                  <a:schemeClr val="accent4"/>
                </a:solidFill>
              </a:rPr>
              <a:t>World Intellectual Property Organization</a:t>
            </a:r>
            <a:endParaRPr sz="900" b="0">
              <a:solidFill>
                <a:schemeClr val="accent4"/>
              </a:solidFill>
            </a:endParaRPr>
          </a:p>
          <a:p>
            <a:pPr marL="0" marR="0" lvl="0" indent="0" algn="just" rtl="0">
              <a:lnSpc>
                <a:spcPct val="100000"/>
              </a:lnSpc>
              <a:spcBef>
                <a:spcPts val="0"/>
              </a:spcBef>
              <a:spcAft>
                <a:spcPts val="0"/>
              </a:spcAft>
              <a:buNone/>
            </a:pPr>
            <a:r>
              <a:rPr lang="en-GB" sz="900" b="0">
                <a:solidFill>
                  <a:schemeClr val="accent4"/>
                </a:solidFill>
                <a:uFill>
                  <a:noFill/>
                </a:uFill>
                <a:hlinkClick r:id="rId1"/>
              </a:rPr>
              <a:t>http://www.wipo.int/about-ip/en/</a:t>
            </a:r>
            <a:r>
              <a:rPr lang="en-GB" sz="900" b="0">
                <a:solidFill>
                  <a:schemeClr val="accent4"/>
                </a:solidFill>
              </a:rPr>
              <a:t>  </a:t>
            </a:r>
            <a:endParaRPr sz="900" b="0">
              <a:solidFill>
                <a:schemeClr val="accent4"/>
              </a:solidFill>
            </a:endParaRPr>
          </a:p>
          <a:p>
            <a:pPr marL="0" marR="0" lvl="0" indent="0" algn="just" rtl="0">
              <a:lnSpc>
                <a:spcPct val="100000"/>
              </a:lnSpc>
              <a:spcBef>
                <a:spcPts val="0"/>
              </a:spcBef>
              <a:spcAft>
                <a:spcPts val="0"/>
              </a:spcAft>
              <a:buNone/>
            </a:pPr>
            <a:endParaRPr sz="900" b="0">
              <a:solidFill>
                <a:schemeClr val="accent4"/>
              </a:solidFill>
            </a:endParaRPr>
          </a:p>
          <a:p>
            <a:pPr marL="0" marR="0" lvl="0" indent="0" algn="just" rtl="0">
              <a:lnSpc>
                <a:spcPct val="100000"/>
              </a:lnSpc>
              <a:spcBef>
                <a:spcPts val="0"/>
              </a:spcBef>
              <a:spcAft>
                <a:spcPts val="0"/>
              </a:spcAft>
              <a:buNone/>
            </a:pPr>
            <a:r>
              <a:rPr lang="en-GB" sz="900" b="0">
                <a:solidFill>
                  <a:schemeClr val="accent4"/>
                </a:solidFill>
                <a:uFill>
                  <a:noFill/>
                </a:uFill>
                <a:hlinkClick r:id="rId2"/>
              </a:rPr>
              <a:t>https://dh.sites.gettysburg.edu/toolkit/media/copyright/</a:t>
            </a:r>
            <a:endParaRPr sz="900" b="0">
              <a:solidFill>
                <a:schemeClr val="accent4"/>
              </a:solidFill>
            </a:endParaRPr>
          </a:p>
          <a:p>
            <a:pPr marL="0" marR="0" lvl="0" indent="0" algn="just" rtl="0">
              <a:lnSpc>
                <a:spcPct val="100000"/>
              </a:lnSpc>
              <a:spcBef>
                <a:spcPts val="0"/>
              </a:spcBef>
              <a:spcAft>
                <a:spcPts val="0"/>
              </a:spcAft>
              <a:buNone/>
            </a:pPr>
            <a:endParaRPr sz="900" b="0">
              <a:solidFill>
                <a:schemeClr val="accent4"/>
              </a:solidFill>
            </a:endParaRPr>
          </a:p>
        </p:txBody>
      </p:sp>
      <p:cxnSp>
        <p:nvCxnSpPr>
          <p:cNvPr id="808" name="Google Shape;808;p10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1"/>
          <p:cNvPicPr preferRelativeResize="0"/>
          <p:nvPr/>
        </p:nvPicPr>
        <p:blipFill rotWithShape="1">
          <a:blip r:embed="rId1"/>
          <a:srcRect l="10624" r="762"/>
          <a:stretch>
            <a:fillRect/>
          </a:stretch>
        </p:blipFill>
        <p:spPr>
          <a:xfrm>
            <a:off x="2551100" y="267000"/>
            <a:ext cx="6353825" cy="4609500"/>
          </a:xfrm>
          <a:prstGeom prst="rect">
            <a:avLst/>
          </a:prstGeom>
          <a:noFill/>
          <a:ln>
            <a:noFill/>
          </a:ln>
        </p:spPr>
      </p:pic>
      <p:sp>
        <p:nvSpPr>
          <p:cNvPr id="140" name="Google Shape;140;p2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We</a:t>
            </a:r>
            <a:endParaRPr sz="2000">
              <a:solidFill>
                <a:srgbClr val="000000"/>
              </a:solidFill>
            </a:endParaRPr>
          </a:p>
          <a:p>
            <a:pPr marL="0" lvl="0" indent="0" algn="l" rtl="0">
              <a:spcBef>
                <a:spcPts val="0"/>
              </a:spcBef>
              <a:spcAft>
                <a:spcPts val="0"/>
              </a:spcAft>
              <a:buNone/>
            </a:pPr>
            <a:r>
              <a:rPr lang="en-GB" sz="2000">
                <a:solidFill>
                  <a:srgbClr val="000000"/>
                </a:solidFill>
              </a:rPr>
              <a:t>Humans</a:t>
            </a:r>
            <a:endParaRPr sz="2000">
              <a:solidFill>
                <a:srgbClr val="000000"/>
              </a:solidFill>
            </a:endParaRPr>
          </a:p>
        </p:txBody>
      </p:sp>
      <p:cxnSp>
        <p:nvCxnSpPr>
          <p:cNvPr id="142" name="Google Shape;142;p2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
        <p:nvSpPr>
          <p:cNvPr id="143" name="Google Shape;143;p21"/>
          <p:cNvSpPr txBox="1">
            <a:spLocks noGrp="1"/>
          </p:cNvSpPr>
          <p:nvPr>
            <p:ph type="ctrTitle"/>
          </p:nvPr>
        </p:nvSpPr>
        <p:spPr>
          <a:xfrm>
            <a:off x="364700" y="1479025"/>
            <a:ext cx="1834200" cy="33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500" b="0">
                <a:solidFill>
                  <a:srgbClr val="000000"/>
                </a:solidFill>
              </a:rPr>
              <a:t>Infinitely curious &amp; inquisitive</a:t>
            </a:r>
            <a:endParaRPr sz="1500" b="0">
              <a:solidFill>
                <a:srgbClr val="000000"/>
              </a:solidFill>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3"/>
        <p:cNvGrpSpPr/>
        <p:nvPr/>
      </p:nvGrpSpPr>
      <p:grpSpPr>
        <a:xfrm>
          <a:off x="0" y="0"/>
          <a:ext cx="0" cy="0"/>
          <a:chOff x="0" y="0"/>
          <a:chExt cx="0" cy="0"/>
        </a:xfrm>
      </p:grpSpPr>
      <p:sp>
        <p:nvSpPr>
          <p:cNvPr id="814" name="Google Shape;814;p105"/>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105"/>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Ethical Concerns</a:t>
            </a:r>
            <a:endParaRPr sz="2000">
              <a:solidFill>
                <a:srgbClr val="000000"/>
              </a:solidFill>
            </a:endParaRPr>
          </a:p>
        </p:txBody>
      </p:sp>
      <p:sp>
        <p:nvSpPr>
          <p:cNvPr id="816" name="Google Shape;816;p105"/>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Another person is benefitting from someone else’s creativity and effort without paying or crediting the original creator.</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Why would anyone want to create things if they weren’t going to benefit financially and someone else was?</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Are there any reasons why you would argue for personal copying or posting content without authorization?</a:t>
            </a:r>
            <a:endParaRPr sz="1500" b="0">
              <a:solidFill>
                <a:schemeClr val="dk2"/>
              </a:solidFill>
            </a:endParaRPr>
          </a:p>
        </p:txBody>
      </p:sp>
      <p:cxnSp>
        <p:nvCxnSpPr>
          <p:cNvPr id="817" name="Google Shape;817;p105"/>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2"/>
        <p:cNvGrpSpPr/>
        <p:nvPr/>
      </p:nvGrpSpPr>
      <p:grpSpPr>
        <a:xfrm>
          <a:off x="0" y="0"/>
          <a:ext cx="0" cy="0"/>
          <a:chOff x="0" y="0"/>
          <a:chExt cx="0" cy="0"/>
        </a:xfrm>
      </p:grpSpPr>
      <p:sp>
        <p:nvSpPr>
          <p:cNvPr id="823" name="Google Shape;823;p106"/>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106"/>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Intellectual Property</a:t>
            </a:r>
            <a:endParaRPr sz="2000">
              <a:solidFill>
                <a:srgbClr val="000000"/>
              </a:solidFill>
            </a:endParaRPr>
          </a:p>
        </p:txBody>
      </p:sp>
      <p:sp>
        <p:nvSpPr>
          <p:cNvPr id="825" name="Google Shape;825;p106"/>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People believe that if they change a work enough or use it in a collage, it is not </a:t>
            </a:r>
            <a:r>
              <a:rPr lang="en-GB" sz="1500">
                <a:solidFill>
                  <a:schemeClr val="dk2"/>
                </a:solidFill>
              </a:rPr>
              <a:t>infringement</a:t>
            </a:r>
            <a:r>
              <a:rPr lang="en-GB" sz="1500" b="0">
                <a:solidFill>
                  <a:schemeClr val="dk2"/>
                </a:solidFill>
              </a:rPr>
              <a:t>.</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Many people do not understand  the extent of ownership.</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If people understood intellectual property rules at the start, they could find works that are in </a:t>
            </a:r>
            <a:r>
              <a:rPr lang="en-GB" sz="1500">
                <a:solidFill>
                  <a:schemeClr val="dk2"/>
                </a:solidFill>
              </a:rPr>
              <a:t>public domain</a:t>
            </a:r>
            <a:r>
              <a:rPr lang="en-GB" sz="1500" b="0">
                <a:solidFill>
                  <a:schemeClr val="dk2"/>
                </a:solidFill>
              </a:rPr>
              <a:t> and available in </a:t>
            </a:r>
            <a:r>
              <a:rPr lang="en-GB" sz="1500">
                <a:solidFill>
                  <a:schemeClr val="dk2"/>
                </a:solidFill>
              </a:rPr>
              <a:t>fair use</a:t>
            </a:r>
            <a:r>
              <a:rPr lang="en-GB" sz="1500" b="0">
                <a:solidFill>
                  <a:schemeClr val="dk2"/>
                </a:solidFill>
              </a:rPr>
              <a:t>. </a:t>
            </a:r>
            <a:endParaRPr sz="1500" b="0">
              <a:solidFill>
                <a:schemeClr val="dk2"/>
              </a:solidFill>
            </a:endParaRPr>
          </a:p>
        </p:txBody>
      </p:sp>
      <p:cxnSp>
        <p:nvCxnSpPr>
          <p:cNvPr id="826" name="Google Shape;826;p106"/>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1"/>
        <p:cNvGrpSpPr/>
        <p:nvPr/>
      </p:nvGrpSpPr>
      <p:grpSpPr>
        <a:xfrm>
          <a:off x="0" y="0"/>
          <a:ext cx="0" cy="0"/>
          <a:chOff x="0" y="0"/>
          <a:chExt cx="0" cy="0"/>
        </a:xfrm>
      </p:grpSpPr>
      <p:sp>
        <p:nvSpPr>
          <p:cNvPr id="832" name="Google Shape;832;p107"/>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107"/>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Intellectual Property</a:t>
            </a:r>
            <a:endParaRPr sz="2000">
              <a:solidFill>
                <a:srgbClr val="000000"/>
              </a:solidFill>
            </a:endParaRPr>
          </a:p>
        </p:txBody>
      </p:sp>
      <p:sp>
        <p:nvSpPr>
          <p:cNvPr id="834" name="Google Shape;834;p107"/>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Few important terms:</a:t>
            </a:r>
            <a:endParaRPr sz="1500" b="0">
              <a:solidFill>
                <a:schemeClr val="dk2"/>
              </a:solidFill>
            </a:endParaRPr>
          </a:p>
          <a:p>
            <a:pPr marL="0" marR="0" lvl="0" indent="0" algn="just" rtl="0">
              <a:lnSpc>
                <a:spcPct val="100000"/>
              </a:lnSpc>
              <a:spcBef>
                <a:spcPts val="0"/>
              </a:spcBef>
              <a:spcAft>
                <a:spcPts val="0"/>
              </a:spcAft>
              <a:buNone/>
            </a:pPr>
            <a:r>
              <a:rPr lang="en-GB" sz="1500" b="0">
                <a:solidFill>
                  <a:schemeClr val="dk2"/>
                </a:solidFill>
              </a:rPr>
              <a:t> </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Attribution</a:t>
            </a:r>
            <a:r>
              <a:rPr lang="en-GB" sz="1500" b="0">
                <a:solidFill>
                  <a:schemeClr val="dk2"/>
                </a:solidFill>
              </a:rPr>
              <a:t>: Identifying &amp; crediting the source of a work.</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Copyright</a:t>
            </a:r>
            <a:r>
              <a:rPr lang="en-GB" sz="1500" b="0">
                <a:solidFill>
                  <a:schemeClr val="dk2"/>
                </a:solidFill>
              </a:rPr>
              <a:t>: A form of legal protection given to the creators of "original works of authorship“.</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Copyright infringement</a:t>
            </a:r>
            <a:r>
              <a:rPr lang="en-GB" sz="1500" b="0">
                <a:solidFill>
                  <a:schemeClr val="dk2"/>
                </a:solidFill>
              </a:rPr>
              <a:t>: A violation of the exclusive rights of a copyright holder, such as copying, distributing, or performing the copyright owner's work without permission.</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Derivative work</a:t>
            </a:r>
            <a:r>
              <a:rPr lang="en-GB" sz="1500" b="0">
                <a:solidFill>
                  <a:schemeClr val="dk2"/>
                </a:solidFill>
              </a:rPr>
              <a:t>: A new work that translates or transforms one or more original copyrighted works.</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Fair use</a:t>
            </a:r>
            <a:r>
              <a:rPr lang="en-GB" sz="1500" b="0">
                <a:solidFill>
                  <a:schemeClr val="dk2"/>
                </a:solidFill>
              </a:rPr>
              <a:t>: Permits a second user to copy part or all of a copyrighted work without permission from the copyright holder.</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a:solidFill>
                  <a:schemeClr val="dk2"/>
                </a:solidFill>
              </a:rPr>
              <a:t>License: </a:t>
            </a:r>
            <a:r>
              <a:rPr lang="en-GB" sz="1500" b="0">
                <a:solidFill>
                  <a:schemeClr val="dk2"/>
                </a:solidFill>
              </a:rPr>
              <a:t>Permission to use a creative work.</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p:txBody>
      </p:sp>
      <p:cxnSp>
        <p:nvCxnSpPr>
          <p:cNvPr id="835" name="Google Shape;835;p107"/>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0"/>
        <p:cNvGrpSpPr/>
        <p:nvPr/>
      </p:nvGrpSpPr>
      <p:grpSpPr>
        <a:xfrm>
          <a:off x="0" y="0"/>
          <a:ext cx="0" cy="0"/>
          <a:chOff x="0" y="0"/>
          <a:chExt cx="0" cy="0"/>
        </a:xfrm>
      </p:grpSpPr>
      <p:sp>
        <p:nvSpPr>
          <p:cNvPr id="841" name="Google Shape;841;p108"/>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108"/>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Copyright</a:t>
            </a:r>
            <a:endParaRPr sz="2000">
              <a:solidFill>
                <a:srgbClr val="000000"/>
              </a:solidFill>
            </a:endParaRPr>
          </a:p>
        </p:txBody>
      </p:sp>
      <p:sp>
        <p:nvSpPr>
          <p:cNvPr id="843" name="Google Shape;843;p108"/>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An intellectual work is any original work in the areas of literature, arts or science, whatever its description, form of expression, significance or purpose.</a:t>
            </a:r>
            <a:endParaRPr sz="1200" b="0">
              <a:solidFill>
                <a:srgbClr val="333333"/>
              </a:solidFill>
              <a:latin typeface="Open Sans" panose="020B0606030504020204"/>
              <a:ea typeface="Open Sans" panose="020B0606030504020204"/>
              <a:cs typeface="Open Sans" panose="020B0606030504020204"/>
              <a:sym typeface="Open Sans" panose="020B0606030504020204"/>
            </a:endParaRPr>
          </a:p>
          <a:p>
            <a:pPr marL="0" marR="0" lvl="0" indent="0" algn="just" rtl="0">
              <a:lnSpc>
                <a:spcPct val="100000"/>
              </a:lnSpc>
              <a:spcBef>
                <a:spcPts val="0"/>
              </a:spcBef>
              <a:spcAft>
                <a:spcPts val="0"/>
              </a:spcAft>
              <a:buNone/>
            </a:pPr>
            <a:endParaRPr sz="1200" b="0">
              <a:solidFill>
                <a:srgbClr val="333333"/>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en-GB" sz="1500">
                <a:solidFill>
                  <a:schemeClr val="dk2"/>
                </a:solidFill>
              </a:rPr>
              <a:t>Author’s Rights</a:t>
            </a:r>
            <a:r>
              <a:rPr lang="en-GB" sz="1500" b="0">
                <a:solidFill>
                  <a:schemeClr val="dk2"/>
                </a:solidFill>
              </a:rPr>
              <a:t>:</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Reproduce the work in copies</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Distribute copies of the work</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Publicly display or perform</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Make derivatives, adaptations, translations</a:t>
            </a:r>
            <a:endParaRPr sz="1500" b="0">
              <a:solidFill>
                <a:schemeClr val="dk2"/>
              </a:solidFill>
            </a:endParaRPr>
          </a:p>
          <a:p>
            <a:pPr marL="457200" lvl="0" indent="-323850" algn="just" rtl="0">
              <a:spcBef>
                <a:spcPts val="0"/>
              </a:spcBef>
              <a:spcAft>
                <a:spcPts val="0"/>
              </a:spcAft>
              <a:buClr>
                <a:schemeClr val="dk2"/>
              </a:buClr>
              <a:buSzPts val="1500"/>
              <a:buChar char="●"/>
            </a:pPr>
            <a:r>
              <a:rPr lang="en-GB" sz="1500" b="0">
                <a:solidFill>
                  <a:schemeClr val="dk2"/>
                </a:solidFill>
              </a:rPr>
              <a:t>Authorize others to use any of these rights</a:t>
            </a:r>
            <a:endParaRPr sz="1500" b="0">
              <a:solidFill>
                <a:schemeClr val="dk2"/>
              </a:solidFill>
            </a:endParaRPr>
          </a:p>
          <a:p>
            <a:pPr marL="0" lvl="0" indent="0" algn="just" rtl="0">
              <a:spcBef>
                <a:spcPts val="0"/>
              </a:spcBef>
              <a:spcAft>
                <a:spcPts val="0"/>
              </a:spcAft>
              <a:buNone/>
            </a:pPr>
            <a:endParaRPr sz="1500" b="0">
              <a:solidFill>
                <a:schemeClr val="dk2"/>
              </a:solidFill>
            </a:endParaRPr>
          </a:p>
          <a:p>
            <a:pPr marL="0" lvl="0" indent="0" algn="just" rtl="0">
              <a:spcBef>
                <a:spcPts val="0"/>
              </a:spcBef>
              <a:spcAft>
                <a:spcPts val="0"/>
              </a:spcAft>
              <a:buNone/>
            </a:pPr>
            <a:r>
              <a:rPr lang="en-GB" sz="1500" b="0">
                <a:solidFill>
                  <a:schemeClr val="dk2"/>
                </a:solidFill>
              </a:rPr>
              <a:t>Copyright protection is </a:t>
            </a:r>
            <a:r>
              <a:rPr lang="en-GB" sz="1500">
                <a:solidFill>
                  <a:schemeClr val="dk2"/>
                </a:solidFill>
              </a:rPr>
              <a:t>automatic</a:t>
            </a:r>
            <a:r>
              <a:rPr lang="en-GB" sz="1500" b="0">
                <a:solidFill>
                  <a:schemeClr val="dk2"/>
                </a:solidFill>
              </a:rPr>
              <a:t> once a work is fixed in a tangible medium. Joint authors each have full and equal copyrights.</a:t>
            </a:r>
            <a:endParaRPr sz="1500" b="0">
              <a:solidFill>
                <a:schemeClr val="dk2"/>
              </a:solidFill>
            </a:endParaRPr>
          </a:p>
        </p:txBody>
      </p:sp>
      <p:cxnSp>
        <p:nvCxnSpPr>
          <p:cNvPr id="844" name="Google Shape;844;p108"/>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46" name="Google Shape;846;p108"/>
          <p:cNvPicPr preferRelativeResize="0"/>
          <p:nvPr/>
        </p:nvPicPr>
        <p:blipFill rotWithShape="1">
          <a:blip r:embed="rId1"/>
          <a:srcRect l="17503" r="22099"/>
          <a:stretch>
            <a:fillRect/>
          </a:stretch>
        </p:blipFill>
        <p:spPr>
          <a:xfrm>
            <a:off x="702925" y="2016425"/>
            <a:ext cx="1157751" cy="1110775"/>
          </a:xfrm>
          <a:prstGeom prst="rect">
            <a:avLst/>
          </a:prstGeom>
          <a:noFill/>
          <a:ln>
            <a:noFill/>
          </a:ln>
        </p:spPr>
      </p:pic>
    </p:spTree>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0"/>
        <p:cNvGrpSpPr/>
        <p:nvPr/>
      </p:nvGrpSpPr>
      <p:grpSpPr>
        <a:xfrm>
          <a:off x="0" y="0"/>
          <a:ext cx="0" cy="0"/>
          <a:chOff x="0" y="0"/>
          <a:chExt cx="0" cy="0"/>
        </a:xfrm>
      </p:grpSpPr>
      <p:sp>
        <p:nvSpPr>
          <p:cNvPr id="851" name="Google Shape;851;p109"/>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109"/>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Copyright</a:t>
            </a:r>
            <a:endParaRPr sz="2000">
              <a:solidFill>
                <a:srgbClr val="000000"/>
              </a:solidFill>
            </a:endParaRPr>
          </a:p>
        </p:txBody>
      </p:sp>
      <p:sp>
        <p:nvSpPr>
          <p:cNvPr id="853" name="Google Shape;853;p109"/>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The meaning of the circled “C” is absolute: </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1500" b="0">
                <a:solidFill>
                  <a:schemeClr val="dk2"/>
                </a:solidFill>
              </a:rPr>
              <a:t>The work belongs completely to the owner, and no one else may use it, except for research, education, or fair comment. These exceptions mean that most educators and program leaders may use copyrighted materials for teaching, but not for works that will be sold.</a:t>
            </a:r>
            <a:endParaRPr sz="1500" b="0">
              <a:solidFill>
                <a:schemeClr val="dk2"/>
              </a:solidFill>
            </a:endParaRPr>
          </a:p>
        </p:txBody>
      </p:sp>
      <p:cxnSp>
        <p:nvCxnSpPr>
          <p:cNvPr id="854" name="Google Shape;854;p109"/>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56" name="Google Shape;856;p109"/>
          <p:cNvPicPr preferRelativeResize="0"/>
          <p:nvPr/>
        </p:nvPicPr>
        <p:blipFill rotWithShape="1">
          <a:blip r:embed="rId1"/>
          <a:srcRect l="17503" r="22099"/>
          <a:stretch>
            <a:fillRect/>
          </a:stretch>
        </p:blipFill>
        <p:spPr>
          <a:xfrm>
            <a:off x="702925" y="2016425"/>
            <a:ext cx="1157751" cy="1110775"/>
          </a:xfrm>
          <a:prstGeom prst="rect">
            <a:avLst/>
          </a:prstGeom>
          <a:noFill/>
          <a:ln>
            <a:noFill/>
          </a:ln>
        </p:spPr>
      </p:pic>
    </p:spTree>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0"/>
        <p:cNvGrpSpPr/>
        <p:nvPr/>
      </p:nvGrpSpPr>
      <p:grpSpPr>
        <a:xfrm>
          <a:off x="0" y="0"/>
          <a:ext cx="0" cy="0"/>
          <a:chOff x="0" y="0"/>
          <a:chExt cx="0" cy="0"/>
        </a:xfrm>
      </p:grpSpPr>
      <p:sp>
        <p:nvSpPr>
          <p:cNvPr id="861" name="Google Shape;861;p110"/>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110"/>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Fair Use</a:t>
            </a:r>
            <a:endParaRPr sz="2000">
              <a:solidFill>
                <a:srgbClr val="000000"/>
              </a:solidFill>
            </a:endParaRPr>
          </a:p>
        </p:txBody>
      </p:sp>
      <p:sp>
        <p:nvSpPr>
          <p:cNvPr id="863" name="Google Shape;863;p110"/>
          <p:cNvSpPr txBox="1">
            <a:spLocks noGrp="1"/>
          </p:cNvSpPr>
          <p:nvPr>
            <p:ph type="ctrTitle"/>
          </p:nvPr>
        </p:nvSpPr>
        <p:spPr>
          <a:xfrm>
            <a:off x="2551100" y="135075"/>
            <a:ext cx="6353700" cy="4741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a:solidFill>
                  <a:schemeClr val="dk2"/>
                </a:solidFill>
              </a:rPr>
              <a:t>Purpose</a:t>
            </a:r>
            <a:r>
              <a:rPr lang="en-GB" sz="1500" b="0">
                <a:solidFill>
                  <a:schemeClr val="dk2"/>
                </a:solidFill>
              </a:rPr>
              <a:t>: Criticism, comment, news reporting, teaching, scholarship, or research and parody.</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0" marR="0" lvl="0" indent="0" algn="just" rtl="0">
              <a:lnSpc>
                <a:spcPct val="100000"/>
              </a:lnSpc>
              <a:spcBef>
                <a:spcPts val="0"/>
              </a:spcBef>
              <a:spcAft>
                <a:spcPts val="0"/>
              </a:spcAft>
              <a:buNone/>
            </a:pPr>
            <a:r>
              <a:rPr lang="en-GB" sz="1500">
                <a:solidFill>
                  <a:schemeClr val="dk2"/>
                </a:solidFill>
              </a:rPr>
              <a:t>Factors</a:t>
            </a:r>
            <a:r>
              <a:rPr lang="en-GB" sz="1500" b="0">
                <a:solidFill>
                  <a:schemeClr val="dk2"/>
                </a:solidFill>
              </a:rPr>
              <a:t>:</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Purpose and character of the use, including whether it is commercial nature or for nonprofit educational purpose.</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The nature of the copyrighted work (creative, fact, useful, compilation).</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The amount and substantiality of the portion used in relation to the whole (a short quote or an entire article).</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The effect of the use upon the potential market for or value of the copyrighted work.  </a:t>
            </a:r>
            <a:endParaRPr sz="1500" b="0">
              <a:solidFill>
                <a:schemeClr val="dk2"/>
              </a:solidFill>
            </a:endParaRPr>
          </a:p>
          <a:p>
            <a:pPr marL="0" lvl="0" indent="0" algn="just" rtl="0">
              <a:spcBef>
                <a:spcPts val="0"/>
              </a:spcBef>
              <a:spcAft>
                <a:spcPts val="0"/>
              </a:spcAft>
              <a:buNone/>
            </a:pPr>
            <a:endParaRPr sz="1500" b="0">
              <a:solidFill>
                <a:schemeClr val="dk2"/>
              </a:solidFill>
            </a:endParaRPr>
          </a:p>
        </p:txBody>
      </p:sp>
      <p:cxnSp>
        <p:nvCxnSpPr>
          <p:cNvPr id="864" name="Google Shape;864;p110"/>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9"/>
        <p:cNvGrpSpPr/>
        <p:nvPr/>
      </p:nvGrpSpPr>
      <p:grpSpPr>
        <a:xfrm>
          <a:off x="0" y="0"/>
          <a:ext cx="0" cy="0"/>
          <a:chOff x="0" y="0"/>
          <a:chExt cx="0" cy="0"/>
        </a:xfrm>
      </p:grpSpPr>
      <p:sp>
        <p:nvSpPr>
          <p:cNvPr id="870" name="Google Shape;870;p111"/>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111"/>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Creative</a:t>
            </a:r>
            <a:endParaRPr sz="2000">
              <a:solidFill>
                <a:srgbClr val="000000"/>
              </a:solidFill>
            </a:endParaRPr>
          </a:p>
          <a:p>
            <a:pPr marL="0" lvl="0" indent="0" algn="l" rtl="0">
              <a:spcBef>
                <a:spcPts val="0"/>
              </a:spcBef>
              <a:spcAft>
                <a:spcPts val="0"/>
              </a:spcAft>
              <a:buNone/>
            </a:pPr>
            <a:r>
              <a:rPr lang="en-GB" sz="2000">
                <a:solidFill>
                  <a:srgbClr val="000000"/>
                </a:solidFill>
              </a:rPr>
              <a:t>Commons</a:t>
            </a:r>
            <a:endParaRPr sz="2000">
              <a:solidFill>
                <a:srgbClr val="000000"/>
              </a:solidFill>
            </a:endParaRPr>
          </a:p>
        </p:txBody>
      </p:sp>
      <p:sp>
        <p:nvSpPr>
          <p:cNvPr id="872" name="Google Shape;872;p111"/>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GB" sz="1200" b="0">
                <a:solidFill>
                  <a:srgbClr val="001834"/>
                </a:solidFill>
                <a:latin typeface="Verdana" panose="020B0604030504040204"/>
                <a:ea typeface="Verdana" panose="020B0604030504040204"/>
                <a:cs typeface="Verdana" panose="020B0604030504040204"/>
                <a:sym typeface="Verdana" panose="020B0604030504040204"/>
              </a:rPr>
              <a:t>Creative Commons (CC) is a non-profit organization devoted to expanding the range of creative works available for others to build upon legally and to share.</a:t>
            </a:r>
            <a:endParaRPr sz="2500" b="0">
              <a:solidFill>
                <a:schemeClr val="dk2"/>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r>
              <a:rPr lang="en-GB" sz="1200" b="0">
                <a:solidFill>
                  <a:srgbClr val="001834"/>
                </a:solidFill>
                <a:latin typeface="Verdana" panose="020B0604030504040204"/>
                <a:ea typeface="Verdana" panose="020B0604030504040204"/>
                <a:cs typeface="Verdana" panose="020B0604030504040204"/>
                <a:sym typeface="Verdana" panose="020B0604030504040204"/>
              </a:rPr>
              <a:t>Creative Commons (CC) is less rigid than traditional copyright, in which all rights are reserved, using the expression “</a:t>
            </a:r>
            <a:r>
              <a:rPr lang="en-GB" sz="1200">
                <a:solidFill>
                  <a:srgbClr val="001834"/>
                </a:solidFill>
                <a:latin typeface="Verdana" panose="020B0604030504040204"/>
                <a:ea typeface="Verdana" panose="020B0604030504040204"/>
                <a:cs typeface="Verdana" panose="020B0604030504040204"/>
                <a:sym typeface="Verdana" panose="020B0604030504040204"/>
              </a:rPr>
              <a:t>some rights reserved</a:t>
            </a:r>
            <a:r>
              <a:rPr lang="en-GB" sz="1200" b="0">
                <a:solidFill>
                  <a:srgbClr val="001834"/>
                </a:solidFill>
                <a:latin typeface="Verdana" panose="020B0604030504040204"/>
                <a:ea typeface="Verdana" panose="020B0604030504040204"/>
                <a:cs typeface="Verdana" panose="020B0604030504040204"/>
                <a:sym typeface="Verdana" panose="020B0604030504040204"/>
              </a:rPr>
              <a:t>.”</a:t>
            </a: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None/>
            </a:pPr>
            <a:endParaRPr sz="1200" b="0">
              <a:solidFill>
                <a:srgbClr val="001834"/>
              </a:solidFill>
              <a:latin typeface="Verdana" panose="020B0604030504040204"/>
              <a:ea typeface="Verdana" panose="020B0604030504040204"/>
              <a:cs typeface="Verdana" panose="020B0604030504040204"/>
              <a:sym typeface="Verdana" panose="020B0604030504040204"/>
            </a:endParaRPr>
          </a:p>
        </p:txBody>
      </p:sp>
      <p:cxnSp>
        <p:nvCxnSpPr>
          <p:cNvPr id="873" name="Google Shape;873;p111"/>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74" name="Google Shape;874;p111"/>
          <p:cNvPicPr preferRelativeResize="0"/>
          <p:nvPr/>
        </p:nvPicPr>
        <p:blipFill>
          <a:blip r:embed="rId1"/>
          <a:stretch>
            <a:fillRect/>
          </a:stretch>
        </p:blipFill>
        <p:spPr>
          <a:xfrm>
            <a:off x="668688" y="1958638"/>
            <a:ext cx="1226226" cy="1226226"/>
          </a:xfrm>
          <a:prstGeom prst="rect">
            <a:avLst/>
          </a:prstGeom>
          <a:noFill/>
          <a:ln>
            <a:noFill/>
          </a:ln>
        </p:spPr>
      </p:pic>
      <p:sp>
        <p:nvSpPr>
          <p:cNvPr id="875" name="Google Shape;875;p111"/>
          <p:cNvSpPr txBox="1"/>
          <p:nvPr/>
        </p:nvSpPr>
        <p:spPr>
          <a:xfrm>
            <a:off x="364713" y="3184875"/>
            <a:ext cx="18342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800" u="sng">
                <a:solidFill>
                  <a:schemeClr val="hlink"/>
                </a:solidFill>
                <a:latin typeface="Lato" panose="020F0502020204030203"/>
                <a:ea typeface="Lato" panose="020F0502020204030203"/>
                <a:cs typeface="Lato" panose="020F0502020204030203"/>
                <a:sym typeface="Lato" panose="020F0502020204030203"/>
                <a:hlinkClick r:id="rId2"/>
              </a:rPr>
              <a:t>https://creativecommons.org/</a:t>
            </a:r>
            <a:endParaRPr sz="800">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800">
              <a:latin typeface="Lato" panose="020F0502020204030203"/>
              <a:ea typeface="Lato" panose="020F0502020204030203"/>
              <a:cs typeface="Lato" panose="020F0502020204030203"/>
              <a:sym typeface="Lato" panose="020F0502020204030203"/>
            </a:endParaRPr>
          </a:p>
        </p:txBody>
      </p:sp>
      <p:pic>
        <p:nvPicPr>
          <p:cNvPr id="876" name="Google Shape;876;p111"/>
          <p:cNvPicPr preferRelativeResize="0"/>
          <p:nvPr/>
        </p:nvPicPr>
        <p:blipFill rotWithShape="1">
          <a:blip r:embed="rId3"/>
          <a:srcRect t="24151" b="10326"/>
          <a:stretch>
            <a:fillRect/>
          </a:stretch>
        </p:blipFill>
        <p:spPr>
          <a:xfrm>
            <a:off x="2798250" y="1979375"/>
            <a:ext cx="5783199" cy="2127925"/>
          </a:xfrm>
          <a:prstGeom prst="rect">
            <a:avLst/>
          </a:prstGeom>
          <a:noFill/>
          <a:ln>
            <a:noFill/>
          </a:ln>
        </p:spPr>
      </p:pic>
      <p:pic>
        <p:nvPicPr>
          <p:cNvPr id="877" name="Google Shape;877;p111"/>
          <p:cNvPicPr preferRelativeResize="0"/>
          <p:nvPr/>
        </p:nvPicPr>
        <p:blipFill rotWithShape="1">
          <a:blip r:embed="rId4"/>
          <a:srcRect t="48103"/>
          <a:stretch>
            <a:fillRect/>
          </a:stretch>
        </p:blipFill>
        <p:spPr>
          <a:xfrm>
            <a:off x="6949025" y="4178400"/>
            <a:ext cx="1879575" cy="698100"/>
          </a:xfrm>
          <a:prstGeom prst="rect">
            <a:avLst/>
          </a:prstGeom>
          <a:noFill/>
          <a:ln>
            <a:noFill/>
          </a:ln>
        </p:spPr>
      </p:pic>
    </p:spTree>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1"/>
        <p:cNvGrpSpPr/>
        <p:nvPr/>
      </p:nvGrpSpPr>
      <p:grpSpPr>
        <a:xfrm>
          <a:off x="0" y="0"/>
          <a:ext cx="0" cy="0"/>
          <a:chOff x="0" y="0"/>
          <a:chExt cx="0" cy="0"/>
        </a:xfrm>
      </p:grpSpPr>
      <p:pic>
        <p:nvPicPr>
          <p:cNvPr id="882" name="Google Shape;882;p112"/>
          <p:cNvPicPr preferRelativeResize="0"/>
          <p:nvPr/>
        </p:nvPicPr>
        <p:blipFill rotWithShape="1">
          <a:blip r:embed="rId1"/>
          <a:srcRect t="7383" b="3869"/>
          <a:stretch>
            <a:fillRect/>
          </a:stretch>
        </p:blipFill>
        <p:spPr>
          <a:xfrm>
            <a:off x="0" y="289238"/>
            <a:ext cx="9144000" cy="4565025"/>
          </a:xfrm>
          <a:prstGeom prst="rect">
            <a:avLst/>
          </a:prstGeom>
          <a:noFill/>
          <a:ln>
            <a:noFill/>
          </a:ln>
        </p:spPr>
      </p:pic>
      <p:cxnSp>
        <p:nvCxnSpPr>
          <p:cNvPr id="883" name="Google Shape;883;p112"/>
          <p:cNvCxnSpPr/>
          <p:nvPr/>
        </p:nvCxnSpPr>
        <p:spPr>
          <a:xfrm>
            <a:off x="1933100" y="1223975"/>
            <a:ext cx="912600" cy="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7"/>
        <p:cNvGrpSpPr/>
        <p:nvPr/>
      </p:nvGrpSpPr>
      <p:grpSpPr>
        <a:xfrm>
          <a:off x="0" y="0"/>
          <a:ext cx="0" cy="0"/>
          <a:chOff x="0" y="0"/>
          <a:chExt cx="0" cy="0"/>
        </a:xfrm>
      </p:grpSpPr>
      <p:sp>
        <p:nvSpPr>
          <p:cNvPr id="888" name="Google Shape;888;p113"/>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113"/>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Public</a:t>
            </a:r>
            <a:endParaRPr sz="2000">
              <a:solidFill>
                <a:srgbClr val="000000"/>
              </a:solidFill>
            </a:endParaRPr>
          </a:p>
          <a:p>
            <a:pPr marL="0" lvl="0" indent="0" algn="l" rtl="0">
              <a:spcBef>
                <a:spcPts val="0"/>
              </a:spcBef>
              <a:spcAft>
                <a:spcPts val="0"/>
              </a:spcAft>
              <a:buNone/>
            </a:pPr>
            <a:r>
              <a:rPr lang="en-GB" sz="2000">
                <a:solidFill>
                  <a:srgbClr val="000000"/>
                </a:solidFill>
              </a:rPr>
              <a:t>Domain</a:t>
            </a:r>
            <a:endParaRPr sz="2000">
              <a:solidFill>
                <a:srgbClr val="000000"/>
              </a:solidFill>
            </a:endParaRPr>
          </a:p>
        </p:txBody>
      </p:sp>
      <p:sp>
        <p:nvSpPr>
          <p:cNvPr id="890" name="Google Shape;890;p113"/>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Public Domain are works that for one reason or another are not covered by copyright and are ordinarily free for all to use.</a:t>
            </a:r>
            <a:endParaRPr sz="1500" b="0">
              <a:solidFill>
                <a:schemeClr val="dk2"/>
              </a:solidFill>
            </a:endParaRPr>
          </a:p>
          <a:p>
            <a:pPr marL="0" marR="0" lvl="0" indent="0" algn="just" rtl="0">
              <a:lnSpc>
                <a:spcPct val="100000"/>
              </a:lnSpc>
              <a:spcBef>
                <a:spcPts val="0"/>
              </a:spcBef>
              <a:spcAft>
                <a:spcPts val="0"/>
              </a:spcAft>
              <a:buNone/>
            </a:pP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Type of work not protected under copyright or patent/trademark.</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Work dedicated to public domain by owner.</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No permission is required for works in Public Domain.</a:t>
            </a:r>
            <a:endParaRPr sz="1500" b="0">
              <a:solidFill>
                <a:schemeClr val="dk2"/>
              </a:solidFill>
            </a:endParaRPr>
          </a:p>
          <a:p>
            <a:pPr marL="457200" marR="0" lvl="0" indent="-323850" algn="just" rtl="0">
              <a:lnSpc>
                <a:spcPct val="100000"/>
              </a:lnSpc>
              <a:spcBef>
                <a:spcPts val="0"/>
              </a:spcBef>
              <a:spcAft>
                <a:spcPts val="0"/>
              </a:spcAft>
              <a:buClr>
                <a:schemeClr val="dk2"/>
              </a:buClr>
              <a:buSzPts val="1500"/>
              <a:buChar char="●"/>
            </a:pPr>
            <a:r>
              <a:rPr lang="en-GB" sz="1500" b="0">
                <a:solidFill>
                  <a:schemeClr val="dk2"/>
                </a:solidFill>
              </a:rPr>
              <a:t>If it’s in public domain, you may use it, but </a:t>
            </a:r>
            <a:r>
              <a:rPr lang="en-GB" sz="1500">
                <a:solidFill>
                  <a:schemeClr val="dk2"/>
                </a:solidFill>
              </a:rPr>
              <a:t>creative honesty</a:t>
            </a:r>
            <a:r>
              <a:rPr lang="en-GB" sz="1500" b="0">
                <a:solidFill>
                  <a:schemeClr val="dk2"/>
                </a:solidFill>
              </a:rPr>
              <a:t> requires that you still attribute to the source and author.</a:t>
            </a:r>
            <a:endParaRPr sz="1500" b="0">
              <a:solidFill>
                <a:schemeClr val="dk2"/>
              </a:solidFill>
            </a:endParaRPr>
          </a:p>
        </p:txBody>
      </p:sp>
      <p:cxnSp>
        <p:nvCxnSpPr>
          <p:cNvPr id="891" name="Google Shape;891;p113"/>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893" name="Google Shape;893;p113"/>
          <p:cNvPicPr preferRelativeResize="0"/>
          <p:nvPr/>
        </p:nvPicPr>
        <p:blipFill>
          <a:blip r:embed="rId1"/>
          <a:stretch>
            <a:fillRect/>
          </a:stretch>
        </p:blipFill>
        <p:spPr>
          <a:xfrm>
            <a:off x="512538" y="1802563"/>
            <a:ext cx="1538524" cy="1538524"/>
          </a:xfrm>
          <a:prstGeom prst="rect">
            <a:avLst/>
          </a:prstGeom>
          <a:noFill/>
          <a:ln>
            <a:noFill/>
          </a:ln>
        </p:spPr>
      </p:pic>
    </p:spTree>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7"/>
        <p:cNvGrpSpPr/>
        <p:nvPr/>
      </p:nvGrpSpPr>
      <p:grpSpPr>
        <a:xfrm>
          <a:off x="0" y="0"/>
          <a:ext cx="0" cy="0"/>
          <a:chOff x="0" y="0"/>
          <a:chExt cx="0" cy="0"/>
        </a:xfrm>
      </p:grpSpPr>
      <p:sp>
        <p:nvSpPr>
          <p:cNvPr id="898" name="Google Shape;898;p114"/>
          <p:cNvSpPr/>
          <p:nvPr/>
        </p:nvSpPr>
        <p:spPr>
          <a:xfrm>
            <a:off x="270325" y="462450"/>
            <a:ext cx="789600" cy="7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114"/>
          <p:cNvSpPr txBox="1">
            <a:spLocks noGrp="1"/>
          </p:cNvSpPr>
          <p:nvPr>
            <p:ph type="ctrTitle"/>
          </p:nvPr>
        </p:nvSpPr>
        <p:spPr>
          <a:xfrm>
            <a:off x="364700" y="462450"/>
            <a:ext cx="18342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Trademarks</a:t>
            </a:r>
            <a:endParaRPr sz="2000">
              <a:solidFill>
                <a:srgbClr val="000000"/>
              </a:solidFill>
            </a:endParaRPr>
          </a:p>
        </p:txBody>
      </p:sp>
      <p:sp>
        <p:nvSpPr>
          <p:cNvPr id="900" name="Google Shape;900;p114"/>
          <p:cNvSpPr txBox="1">
            <a:spLocks noGrp="1"/>
          </p:cNvSpPr>
          <p:nvPr>
            <p:ph type="ctrTitle"/>
          </p:nvPr>
        </p:nvSpPr>
        <p:spPr>
          <a:xfrm>
            <a:off x="2551100" y="267075"/>
            <a:ext cx="6277500" cy="46095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GB" sz="1500" b="0">
                <a:solidFill>
                  <a:schemeClr val="dk2"/>
                </a:solidFill>
              </a:rPr>
              <a:t>A trademark is any </a:t>
            </a:r>
            <a:r>
              <a:rPr lang="en-GB" sz="1500">
                <a:solidFill>
                  <a:schemeClr val="dk2"/>
                </a:solidFill>
              </a:rPr>
              <a:t>distinguished form</a:t>
            </a:r>
            <a:r>
              <a:rPr lang="en-GB" sz="1500" b="0">
                <a:solidFill>
                  <a:schemeClr val="dk2"/>
                </a:solidFill>
              </a:rPr>
              <a:t> of names, words, signatures, letters, figures, graphics, logos, titles, hallmarks, seals, pictures, patterns, announcements, packs or any other marks or group of marks, if they were used or intended to be used either to </a:t>
            </a:r>
            <a:r>
              <a:rPr lang="en-GB" sz="1500">
                <a:solidFill>
                  <a:schemeClr val="dk2"/>
                </a:solidFill>
              </a:rPr>
              <a:t>distinguish goods, products or services.</a:t>
            </a: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a:p>
            <a:pPr marL="0" marR="0" lvl="0" indent="0" algn="just" rtl="0">
              <a:lnSpc>
                <a:spcPct val="100000"/>
              </a:lnSpc>
              <a:spcBef>
                <a:spcPts val="0"/>
              </a:spcBef>
              <a:spcAft>
                <a:spcPts val="0"/>
              </a:spcAft>
              <a:buNone/>
            </a:pPr>
            <a:endParaRPr sz="1500">
              <a:solidFill>
                <a:schemeClr val="dk2"/>
              </a:solidFill>
            </a:endParaRPr>
          </a:p>
        </p:txBody>
      </p:sp>
      <p:cxnSp>
        <p:nvCxnSpPr>
          <p:cNvPr id="901" name="Google Shape;901;p114"/>
          <p:cNvCxnSpPr/>
          <p:nvPr/>
        </p:nvCxnSpPr>
        <p:spPr>
          <a:xfrm>
            <a:off x="2375000" y="267000"/>
            <a:ext cx="0" cy="4609500"/>
          </a:xfrm>
          <a:prstGeom prst="straightConnector1">
            <a:avLst/>
          </a:prstGeom>
          <a:noFill/>
          <a:ln w="9525" cap="flat" cmpd="sng">
            <a:solidFill>
              <a:schemeClr val="dk2"/>
            </a:solidFill>
            <a:prstDash val="solid"/>
            <a:round/>
            <a:headEnd type="none" w="med" len="med"/>
            <a:tailEnd type="none" w="med" len="med"/>
          </a:ln>
        </p:spPr>
      </p:cxnSp>
      <p:pic>
        <p:nvPicPr>
          <p:cNvPr id="903" name="Google Shape;903;p114"/>
          <p:cNvPicPr preferRelativeResize="0"/>
          <p:nvPr/>
        </p:nvPicPr>
        <p:blipFill>
          <a:blip r:embed="rId1"/>
          <a:stretch>
            <a:fillRect/>
          </a:stretch>
        </p:blipFill>
        <p:spPr>
          <a:xfrm>
            <a:off x="682225" y="1972175"/>
            <a:ext cx="1199151" cy="1199151"/>
          </a:xfrm>
          <a:prstGeom prst="rect">
            <a:avLst/>
          </a:prstGeom>
          <a:noFill/>
          <a:ln>
            <a:noFill/>
          </a:ln>
        </p:spPr>
      </p:pic>
      <p:pic>
        <p:nvPicPr>
          <p:cNvPr id="904" name="Google Shape;904;p114"/>
          <p:cNvPicPr preferRelativeResize="0"/>
          <p:nvPr/>
        </p:nvPicPr>
        <p:blipFill rotWithShape="1">
          <a:blip r:embed="rId2"/>
          <a:srcRect l="15054" r="20111"/>
          <a:stretch>
            <a:fillRect/>
          </a:stretch>
        </p:blipFill>
        <p:spPr>
          <a:xfrm>
            <a:off x="2661875" y="2406825"/>
            <a:ext cx="2135011" cy="2013900"/>
          </a:xfrm>
          <a:prstGeom prst="rect">
            <a:avLst/>
          </a:prstGeom>
          <a:noFill/>
          <a:ln>
            <a:noFill/>
          </a:ln>
        </p:spPr>
      </p:pic>
      <p:pic>
        <p:nvPicPr>
          <p:cNvPr id="905" name="Google Shape;905;p114"/>
          <p:cNvPicPr preferRelativeResize="0"/>
          <p:nvPr/>
        </p:nvPicPr>
        <p:blipFill>
          <a:blip r:embed="rId3"/>
          <a:stretch>
            <a:fillRect/>
          </a:stretch>
        </p:blipFill>
        <p:spPr>
          <a:xfrm>
            <a:off x="4914003" y="2456933"/>
            <a:ext cx="1955798" cy="1913686"/>
          </a:xfrm>
          <a:prstGeom prst="rect">
            <a:avLst/>
          </a:prstGeom>
          <a:noFill/>
          <a:ln>
            <a:noFill/>
          </a:ln>
        </p:spPr>
      </p:pic>
      <p:pic>
        <p:nvPicPr>
          <p:cNvPr id="906" name="Google Shape;906;p114"/>
          <p:cNvPicPr preferRelativeResize="0"/>
          <p:nvPr/>
        </p:nvPicPr>
        <p:blipFill rotWithShape="1">
          <a:blip r:embed="rId4"/>
          <a:srcRect l="23939" r="31957"/>
          <a:stretch>
            <a:fillRect/>
          </a:stretch>
        </p:blipFill>
        <p:spPr>
          <a:xfrm>
            <a:off x="7164100" y="2259450"/>
            <a:ext cx="1745100" cy="1978449"/>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39964</Words>
  <Application>WPS Presentation</Application>
  <PresentationFormat>On-screen Show (16:9)</PresentationFormat>
  <Paragraphs>2087</Paragraphs>
  <Slides>272</Slides>
  <Notes>274</Notes>
  <HiddenSlides>7</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272</vt:i4>
      </vt:variant>
    </vt:vector>
  </HeadingPairs>
  <TitlesOfParts>
    <vt:vector size="287" baseType="lpstr">
      <vt:lpstr>Arial</vt:lpstr>
      <vt:lpstr>SimSun</vt:lpstr>
      <vt:lpstr>Wingdings</vt:lpstr>
      <vt:lpstr>Arial</vt:lpstr>
      <vt:lpstr>Raleway</vt:lpstr>
      <vt:lpstr>Lato</vt:lpstr>
      <vt:lpstr>Nunito</vt:lpstr>
      <vt:lpstr>Microsoft YaHei</vt:lpstr>
      <vt:lpstr>Arial Unicode MS</vt:lpstr>
      <vt:lpstr>Lora</vt:lpstr>
      <vt:lpstr>Open Sans</vt:lpstr>
      <vt:lpstr>Verdana</vt:lpstr>
      <vt:lpstr>Montserrat</vt:lpstr>
      <vt:lpstr>Roboto Mono</vt:lpstr>
      <vt:lpstr>Swiss</vt:lpstr>
      <vt:lpstr>PREETI   TYAGI</vt:lpstr>
      <vt:lpstr>Showcase | Assessment 2</vt:lpstr>
      <vt:lpstr>Introduction</vt:lpstr>
      <vt:lpstr>You receive a primer in digital media production, and explore a range of digital narratives (e.g. web-based stories, alternative reality games, animated explainer videos) that are designed to inform, persuade or entertain.</vt:lpstr>
      <vt:lpstr>Exploring, practicing &amp; evaluating the use of digital media in industrial, commercial and professional context</vt:lpstr>
      <vt:lpstr>Goldilocks and the Three Bears</vt:lpstr>
      <vt:lpstr>A detailed list and format with requirements will be shared.</vt:lpstr>
      <vt:lpstr>Origin of Storytelling</vt:lpstr>
      <vt:lpstr>Infinitely curious &amp; inquisitive</vt:lpstr>
      <vt:lpstr>Conceptually </vt:lpstr>
      <vt:lpstr>Making connections</vt:lpstr>
      <vt:lpstr>Videos</vt:lpstr>
      <vt:lpstr>Our "Stories".</vt:lpstr>
      <vt:lpstr>..their "stories" !!</vt:lpstr>
      <vt:lpstr>John Steinbeck</vt:lpstr>
      <vt:lpstr>Ursula K. LeGuin</vt:lpstr>
      <vt:lpstr>Robert McKee</vt:lpstr>
      <vt:lpstr>https://confluence.gallatin.nyu.edu/sections/creative-non-fiction/the-storytelling-animal</vt:lpstr>
      <vt:lpstr>PowerPoint 演示文稿</vt:lpstr>
      <vt:lpstr>stories.</vt:lpstr>
      <vt:lpstr>"Aoccdrnig to a rscheearch, it deosn't mttaer in waht oredr the ltteers in a wrod are, the olny iprmoatnt tihng is taht the frist and lsat ltteers be at the rghit pclae. The rset can be a toatl mses and you can sitll raed it wouthit porbelm. Tihs is bcuseae the huamn mnid deos not raed ervey lteter by istlef, but the wrod as a wlohe."</vt:lpstr>
      <vt:lpstr>Human brain has the natural ability to “fill in the gaps”.</vt:lpstr>
      <vt:lpstr>Art of Storytelling</vt:lpstr>
      <vt:lpstr>Share experiences</vt:lpstr>
      <vt:lpstr>Lessons</vt:lpstr>
      <vt:lpstr>Sumerian Uruk  (modern day Iraq) in 2700 BC</vt:lpstr>
      <vt:lpstr>Paper </vt:lpstr>
      <vt:lpstr>Scrolls</vt:lpstr>
      <vt:lpstr>Calligraphy &amp; Imagery </vt:lpstr>
      <vt:lpstr>Puppets</vt:lpstr>
      <vt:lpstr>Theatre</vt:lpstr>
      <vt:lpstr>Movies</vt:lpstr>
      <vt:lpstr>https://www.clickz.com/the-rise-of-stories-and-the-changing-face-of-social-marketing/214311/</vt:lpstr>
      <vt:lpstr>We are not addicted to our devices…we are addicted to stories!</vt:lpstr>
      <vt:lpstr>Entertain</vt:lpstr>
      <vt:lpstr>Social Innovation</vt:lpstr>
      <vt:lpstr>Stories around us</vt:lpstr>
      <vt:lpstr>A story is the telling of an event, either true or fictional, in such a way that the listener experiences or learns something just by the fact that he heard the story. A story is a means of transferring information, experience, attitude or point of view. </vt:lpstr>
      <vt:lpstr>In a story, causality is involved in some way (along the lines: A leads to B, B leads to C, C leads to D, etc).</vt:lpstr>
      <vt:lpstr>.</vt:lpstr>
      <vt:lpstr>.</vt:lpstr>
      <vt:lpstr>A fairy tale is a children’s story in a magical setting about imaginary characters that include fairies, dwarfs, witches, angels, trolls, and talking animals. It is also known as a folklore genre written in the form of short stories.</vt:lpstr>
      <vt:lpstr>The war in Syria had been going on for more than four years when Alan Kurdi’s parents lifted the 3-year-old boy and his 5-year-old brother into an inflatable boat and set off from the Turkish coast for the Greek island of Kos, just three miles away. Within minutes of pushing off, a wave capsized the vessel, and the mother and both sons drowned. On the shore near the coastal town of Bodrum a few hours later, Nilufer Demir of the Dogan News Agency, came upon Alan, his face turned to one side and bottom elevated as if he were just asleep.</vt:lpstr>
      <vt:lpstr> Omran Daqneesh was injured on August 17, 2016, in an alleged Russian Air Force strike on the rebel-held al-Qaterji neighbourhood of Aleppo, Syria. He suffered a wound to his head and was taken to a hospital known as M10 and later discharged.</vt:lpstr>
      <vt:lpstr>https://edition.cnn.com/2019/12/22/us/top-100-digital-stories-2019-trnd/index.html</vt:lpstr>
      <vt:lpstr>https://edition.cnn.com/2019/12/22/us/top-100-digital-stories-2019-trnd/index.html</vt:lpstr>
      <vt:lpstr>English poet, philosopher, and co-founder of the Romantic Movement in England</vt:lpstr>
      <vt:lpstr>Frederic Brown, “Knock”, 1948</vt:lpstr>
      <vt:lpstr>(sometimes attributed to Hemingway)</vt:lpstr>
      <vt:lpstr>Our brain connects dots (facts/incidents) and “creates” more than what actually is...it creates “stories” !</vt:lpstr>
      <vt:lpstr>https://www.biography.com/news/christopher-reeve-horseback-riding-accident</vt:lpstr>
      <vt:lpstr>..commits suicide.</vt:lpstr>
      <vt:lpstr>He is now officially the richest man in China with an estimated net worth of $25 Billion, on the back of the recent world record $150 Billion IPO filing of his company. </vt:lpstr>
      <vt:lpstr>A recent Social Media Story I remember, &amp; why?</vt:lpstr>
      <vt:lpstr>With an example, reflect on the Stories amongst us, &amp; how they affect (guide, inform, inspire, teach, warn, move, entice, mislead) us?</vt:lpstr>
      <vt:lpstr>Patterns in Stories</vt:lpstr>
      <vt:lpstr>‘Monomyth’ - a theory that suggests that all mythical narratives exist as variants of a theme.</vt:lpstr>
      <vt:lpstr>PowerPoint 演示文稿</vt:lpstr>
      <vt:lpstr>A Hero’s Journey</vt:lpstr>
      <vt:lpstr>Patterns in Stories.</vt:lpstr>
      <vt:lpstr>https://bigthink.com/culture-religion/vonnegut-shapes?rebelltitem=3#rebelltitem3</vt:lpstr>
      <vt:lpstr>Rebirth</vt:lpstr>
      <vt:lpstr>The 3 Act structure.</vt:lpstr>
      <vt:lpstr>(before &amp; after THAT ONE DAY!)</vt:lpstr>
      <vt:lpstr>Commercial Storytelling</vt:lpstr>
      <vt:lpstr>Instead of simply telling you about the benefits of the product, they show how the advertised product can help you achieve your consumption goals. It doesn’t really say anything directly about the product, but still it’s very persuasive. </vt:lpstr>
      <vt:lpstr>Brands do not sell their products anymore...they sell stories.</vt:lpstr>
      <vt:lpstr>Facebook calls them “once-a-day moments,” and for advertisers, they can serve as an especially powerful tool for connecting with audiences; in fact, brands that incorporate these moments can sometimes be easier for us to recall and remember.</vt:lpstr>
      <vt:lpstr>PowerPoint 演示文稿</vt:lpstr>
      <vt:lpstr>PowerPoint 演示文稿</vt:lpstr>
      <vt:lpstr>PowerPoint 演示文稿</vt:lpstr>
      <vt:lpstr>PowerPoint 演示文稿</vt:lpstr>
      <vt:lpstr>Bill Gates</vt:lpstr>
      <vt:lpstr>Steve Jobs on the iPhone 3G</vt:lpstr>
      <vt:lpstr>Small businesses with ethically-made, locally-sourced products can actually increase the perceived value of the products by featuring the story of the workers engaged in the production.</vt:lpstr>
      <vt:lpstr>Digital Storytelling</vt:lpstr>
      <vt:lpstr>Digital: Computer-based tools, content &amp; delivery.</vt:lpstr>
      <vt:lpstr>“Digital storytelling combines the art of telling stories with a variety of digital multimedia, such as images, audio, and video. Just about all digital stories bring together some mixture of digital graphics, text, recorded audio narration, video and music to present information on a specific topic.” (Robin, 2008)</vt:lpstr>
      <vt:lpstr>Eric and Sacha</vt:lpstr>
      <vt:lpstr>PowerPoint 演示文稿</vt:lpstr>
      <vt:lpstr>PowerPoint 演示文稿</vt:lpstr>
      <vt:lpstr>PowerPoint 演示文稿</vt:lpstr>
      <vt:lpstr>The Fallen</vt:lpstr>
      <vt:lpstr>https://beta.hearingbirdsong.com/</vt:lpstr>
      <vt:lpstr>How &amp; where does the audience consume it?</vt:lpstr>
      <vt:lpstr>American actor, director, producer, and politician</vt:lpstr>
      <vt:lpstr>Intellectual Property (IP)</vt:lpstr>
      <vt:lpstr>PowerPoint 演示文稿</vt:lpstr>
      <vt:lpstr>https://dh.sites.gettysburg.edu/toolkit/media/copyright/</vt:lpstr>
      <vt:lpstr>Are there any reasons why you would argue for personal copying or posting content without authorization?</vt:lpstr>
      <vt:lpstr>If people understood intellectual property rules at the start, they could find works that are in public domain and available in fair use. </vt:lpstr>
      <vt:lpstr>License: Permission to use a creative work.</vt:lpstr>
      <vt:lpstr>Copyright protection is automatic once a work is fixed in a tangible medium. Joint authors each have full and equal copyrights.</vt:lpstr>
      <vt:lpstr>The work belongs completely to the owner, and no one else may use it, except for research, education, or fair comment. These exceptions mean that most educators and program leaders may use copyrighted materials for teaching, but not for works that will be sold.</vt:lpstr>
      <vt:lpstr>The effect of the use upon the potential market for or value of the copyrighted work.  </vt:lpstr>
      <vt:lpstr>Creative Commons (CC) is less rigid than traditional copyright, in which all rights are reserved, using the expression “some rights reserved.”</vt:lpstr>
      <vt:lpstr>PowerPoint 演示文稿</vt:lpstr>
      <vt:lpstr>If it’s in public domain, you may use it, but creative honesty requires that you still attribute to the source and author.</vt:lpstr>
      <vt:lpstr>A trademark is any distinguished form of names, words, signatures, letters, figures, graphics, logos, titles, hallmarks, seals, pictures, patterns, announcements, packs or any other marks or group of marks, if they were used or intended to be used either to distinguish goods, products or services.</vt:lpstr>
      <vt:lpstr>https://www.copyrightlaws.com/copyright-tips-legally-using-google-images/</vt:lpstr>
      <vt:lpstr>Digital Story Experience</vt:lpstr>
      <vt:lpstr>Adobe Spark</vt:lpstr>
      <vt:lpstr>Adobe Spark</vt:lpstr>
      <vt:lpstr>https://lwks.com/</vt:lpstr>
      <vt:lpstr>Photography</vt:lpstr>
      <vt:lpstr>The great pictures just stop time. They capture something that did not continue. It just was then, and that was the perfect moment. It wasn’t the moment before. It wasn’t the moment after. It was that moment.</vt:lpstr>
      <vt:lpstr>The Exposure</vt:lpstr>
      <vt:lpstr>The Exposure</vt:lpstr>
      <vt:lpstr>The Exposure</vt:lpstr>
      <vt:lpstr>The Exposure</vt:lpstr>
      <vt:lpstr>The Exposure</vt:lpstr>
      <vt:lpstr>The Exposure</vt:lpstr>
      <vt:lpstr>The Exposure</vt:lpstr>
      <vt:lpstr>The Exposure</vt:lpstr>
      <vt:lpstr>The Exposure</vt:lpstr>
      <vt:lpstr>The Exposure</vt:lpstr>
      <vt:lpstr>Intent</vt:lpstr>
      <vt:lpstr>Triangle</vt:lpstr>
      <vt:lpstr>F Stops</vt:lpstr>
      <vt:lpstr>F Stops</vt:lpstr>
      <vt:lpstr>Depth of Field</vt:lpstr>
      <vt:lpstr>Depth of Field</vt:lpstr>
      <vt:lpstr>Depth of Field</vt:lpstr>
      <vt:lpstr>Depth of Field </vt:lpstr>
      <vt:lpstr>Depth of Field</vt:lpstr>
      <vt:lpstr>BOKEH</vt:lpstr>
      <vt:lpstr>BOKEH</vt:lpstr>
      <vt:lpstr>Triangle</vt:lpstr>
      <vt:lpstr>Shutter Speed</vt:lpstr>
      <vt:lpstr>Shutter Speed</vt:lpstr>
      <vt:lpstr>High</vt:lpstr>
      <vt:lpstr>High</vt:lpstr>
      <vt:lpstr>Slow</vt:lpstr>
      <vt:lpstr>Slow</vt:lpstr>
      <vt:lpstr>Slow</vt:lpstr>
      <vt:lpstr>Triangle</vt:lpstr>
      <vt:lpstr>ISO</vt:lpstr>
      <vt:lpstr>ISO</vt:lpstr>
      <vt:lpstr>Low</vt:lpstr>
      <vt:lpstr>High</vt:lpstr>
      <vt:lpstr>Play | by Canon</vt:lpstr>
      <vt:lpstr>Photography Rules</vt:lpstr>
      <vt:lpstr>Rule of Thirds</vt:lpstr>
      <vt:lpstr>Rule of Thirds</vt:lpstr>
      <vt:lpstr>Rule of Thirds</vt:lpstr>
      <vt:lpstr>Rule of Thirds</vt:lpstr>
      <vt:lpstr>Rule of Thirds</vt:lpstr>
      <vt:lpstr>Rule of Thirds</vt:lpstr>
      <vt:lpstr>Leading Lines</vt:lpstr>
      <vt:lpstr>Leading Lines</vt:lpstr>
      <vt:lpstr>Leading Lines</vt:lpstr>
      <vt:lpstr>Experiment with Cropping</vt:lpstr>
      <vt:lpstr>Experiment with Cropping</vt:lpstr>
      <vt:lpstr>Experiment with Cropping</vt:lpstr>
      <vt:lpstr>Get a well exposed &amp; perfectly sharp image that you can work with. You can never know what it may become.</vt:lpstr>
      <vt:lpstr>http://bethecamera.com/</vt:lpstr>
      <vt:lpstr>Some of my humble shots.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Videography</vt:lpstr>
      <vt:lpstr>Take notes on the frame, location, subject, props, lighting, technique, transitions, etc.</vt:lpstr>
      <vt:lpstr>60 frames per second</vt:lpstr>
      <vt:lpstr>This should guide you with the kind, duration and type (time lapse, slow motion) of footage you need to shoot.</vt:lpstr>
      <vt:lpstr>Try to maintain consistency in the lighting across the footage.</vt:lpstr>
      <vt:lpstr>The key is to minimize elements that will make the scene look cluttered and take attention away from your subject.</vt:lpstr>
      <vt:lpstr>Experiment with angles, as the angles you use to capture your content have a huge influence on mood and perspective.</vt:lpstr>
      <vt:lpstr>Setting the focus also allows you to add cool effects to your video, such as with the use of the rack focus technique where you can focus on different objects successively (with the help of a shallow depth of field blurring everything else out) to direct your viewer’s attention. When used properly, it can be a very powerful tool for storytelling.</vt:lpstr>
      <vt:lpstr>PowerPoint 演示文稿</vt:lpstr>
      <vt:lpstr>PowerPoint 演示文稿</vt:lpstr>
      <vt:lpstr>PowerPoint 演示文稿</vt:lpstr>
      <vt:lpstr>PowerPoint 演示文稿</vt:lpstr>
      <vt:lpstr>PowerPoint 演示文稿</vt:lpstr>
      <vt:lpstr>PowerPoint 演示文稿</vt:lpstr>
      <vt:lpstr>https://www.adorama.com/alc/14-basic-cinematography-techniques-for-better-cinematic-shots/#Extreme-long-shot</vt:lpstr>
      <vt:lpstr>Welcome to Metaverse Age Training Institute</vt:lpstr>
      <vt:lpstr>Project | MV</vt:lpstr>
      <vt:lpstr>Interactive Storytelling</vt:lpstr>
      <vt:lpstr>If done right, viewers forget they’re reading text, listening to sound effects, looking at visuals and scrolling down all at the same time and begin to experience it as a whole.</vt:lpstr>
      <vt:lpstr>Carolyn Miller</vt:lpstr>
      <vt:lpstr>Possibility to gamify the story</vt:lpstr>
      <vt:lpstr>Examples</vt:lpstr>
      <vt:lpstr>Alice in Wonderland</vt:lpstr>
      <vt:lpstr>https://itch.io/</vt:lpstr>
      <vt:lpstr>Basic Twine Practice</vt:lpstr>
      <vt:lpstr>Add in Story Stylesheet.</vt:lpstr>
      <vt:lpstr>Add in Story Stylesheet.</vt:lpstr>
      <vt:lpstr>Add in Story Stylesheet.</vt:lpstr>
      <vt:lpstr>Add in Story Stylesheet.</vt:lpstr>
      <vt:lpstr>Add in Story Stylesheet.</vt:lpstr>
      <vt:lpstr>Add in Story Stylesheet.</vt:lpstr>
      <vt:lpstr>Add in Story Stylesheet.</vt:lpstr>
      <vt:lpstr>Add in Story Stylesheet.</vt:lpstr>
      <vt:lpstr>Add in Story Passage.</vt:lpstr>
      <vt:lpstr>Add in Story Stylesheet.</vt:lpstr>
      <vt:lpstr>Add in Story Stylesheet.</vt:lpstr>
      <vt:lpstr>Add in Passage</vt:lpstr>
      <vt:lpstr>Add in Story Stylesheet.</vt:lpstr>
      <vt:lpstr>Add in Story Passage.</vt:lpstr>
      <vt:lpstr>Add in Story Javascript.</vt:lpstr>
      <vt:lpstr>Add in Story Stylesheet.</vt:lpstr>
      <vt:lpstr>Add in Story Stylesheet.</vt:lpstr>
      <vt:lpstr>https://twinelab.net/harlowe-audio/#/</vt:lpstr>
      <vt:lpstr>https://en.ac-illust.com/?gclid=CjwKCAjwzY2bBhB6EiwAPpUpZvjS1xTGQv8oDk2NBsr1hBoAyOLUebDSMZ4G0oobMTwdcryFwbvITBoCCeQQAvD_BwE</vt:lpstr>
      <vt:lpstr>https://freemusicarchive.org/genres</vt:lpstr>
      <vt:lpstr>Week 7-11</vt:lpstr>
      <vt:lpstr>https://patrishao.itch.io/alice-in-wonderland</vt:lpstr>
      <vt:lpstr>https://patrishao.itch.io/alice-in-wonderland</vt:lpstr>
      <vt:lpstr>https://patrishao.itch.io/alice-in-wonderland</vt:lpstr>
      <vt:lpstr>https://patrishao.itch.io/alice-in-wonderland</vt:lpstr>
      <vt:lpstr>https://patrishao.itch.io/alice-in-wonderland</vt:lpstr>
      <vt:lpstr>itch.io Guide</vt:lpstr>
      <vt:lpstr>PowerPoint 演示文稿</vt:lpstr>
      <vt:lpstr>PowerPoint 演示文稿</vt:lpstr>
      <vt:lpstr>PowerPoint 演示文稿</vt:lpstr>
      <vt:lpstr>PowerPoint 演示文稿</vt:lpstr>
      <vt:lpstr>PowerPoint 演示文稿</vt:lpstr>
      <vt:lpstr>Storyboard</vt:lpstr>
      <vt:lpstr>What is a Storyboard?</vt:lpstr>
      <vt:lpstr>PowerPoint 演示文稿</vt:lpstr>
      <vt:lpstr>Storyboard</vt:lpstr>
      <vt:lpstr>https://spark.adobe.com/video/Vbn4Q9hUEzCDA</vt:lpstr>
      <vt:lpstr>PowerPoint 演示文稿</vt:lpstr>
      <vt:lpstr>Photoshop</vt:lpstr>
      <vt:lpstr>Adjustment layers </vt:lpstr>
      <vt:lpstr>Composition</vt:lpstr>
      <vt:lpstr>Composition</vt:lpstr>
      <vt:lpstr>Composition</vt:lpstr>
      <vt:lpstr>Composition</vt:lpstr>
      <vt:lpstr>Composition</vt:lpstr>
      <vt:lpstr>Composition</vt:lpstr>
      <vt:lpstr>Composition</vt:lpstr>
      <vt:lpstr>Composition</vt:lpstr>
      <vt:lpstr>Composition</vt:lpstr>
      <vt:lpstr>Decolorization</vt:lpstr>
      <vt:lpstr>Decolorization</vt:lpstr>
      <vt:lpstr>Decolorization</vt:lpstr>
      <vt:lpstr>Decolorization</vt:lpstr>
      <vt:lpstr>Decolorization</vt:lpstr>
      <vt:lpstr>Decolorization</vt:lpstr>
      <vt:lpstr>Colorization</vt:lpstr>
      <vt:lpstr>Colorization</vt:lpstr>
      <vt:lpstr>Colorization</vt:lpstr>
      <vt:lpstr>Colorization</vt:lpstr>
      <vt:lpstr>Photoshop Works</vt:lpstr>
      <vt:lpstr>Time Lapse</vt:lpstr>
      <vt:lpstr>A time lapse video involves capturing lots of photos of a scene over a period of time. These images are then assembled to create seamless sped-up video footage.</vt:lpstr>
      <vt:lpstr>PowerPoint 演示文稿</vt:lpstr>
      <vt:lpstr>PowerPoint 演示文稿</vt:lpstr>
      <vt:lpstr>Try capturing the sun rising or setting, clouds rolling through the sky, or the tide coming in at the beach. You could even create a time lapse of the moon and stars moving across the night sky.</vt:lpstr>
      <vt:lpstr>Make sure to put your phone on “aeroplane mode” to make sure the capture is not disturbed.</vt:lpstr>
      <vt:lpstr>PowerPoint 演示文稿</vt:lpstr>
      <vt:lpstr>Lapse It Pro</vt:lpstr>
      <vt:lpstr>Stop Motion Animation</vt:lpstr>
      <vt:lpstr>To make it work, you place an object in front of a camera and snap a photo. You then move the object a tiny bit and snap another photo. Repeat this process twenty to ten thousand times, play back the sequence in rapid progression, and the object appears to move fluidly across the screen.</vt:lpstr>
      <vt:lpstr>PowerPoint 演示文稿</vt:lpstr>
      <vt:lpstr>PowerPoint 演示文稿</vt:lpstr>
      <vt:lpstr>https://www.youtube.com/playlist?list=PLhekTmFb9ZP6qSBbmjmB6ma2JSu4qmvna </vt:lpstr>
      <vt:lpstr>Details and impact are more important than duration.</vt:lpstr>
      <vt:lpstr>(group)</vt:lpstr>
      <vt:lpstr>Bitsy Game</vt:lpstr>
      <vt:lpstr>PowerPoint 演示文稿</vt:lpstr>
      <vt:lpstr>https://www.youtube.com/playlist?list=PLlXuD3kyVEr5sF4iM2CszNt-fSVZDqxUm</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Storytelling</dc:title>
  <dc:creator>Sandeep Tyagi</dc:creator>
  <cp:lastModifiedBy>fremf</cp:lastModifiedBy>
  <cp:revision>3</cp:revision>
  <dcterms:created xsi:type="dcterms:W3CDTF">2024-09-18T06:11:44Z</dcterms:created>
  <dcterms:modified xsi:type="dcterms:W3CDTF">2024-09-18T15:02:23Z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8D6269058C8D46FBB06AF5F9A7D4793F_12</vt:lpwstr>
  </property>
  <property fmtid="{D5CDD505-2E9C-101B-9397-08002B2CF9AE}" pid="3" name="KSOProductBuildVer">
    <vt:lpwstr>1033-12.2.0.13472</vt:lpwstr>
  </property>
</Properties>
</file>